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Lst>
  <p:notesMasterIdLst>
    <p:notesMasterId r:id="rId3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91E"/>
    <a:srgbClr val="7BB9CB"/>
    <a:srgbClr val="005B5E"/>
    <a:srgbClr val="001A79"/>
    <a:srgbClr val="FFE8D4"/>
    <a:srgbClr val="ACF5BD"/>
    <a:srgbClr val="F8FF8E"/>
    <a:srgbClr val="C8BEBF"/>
    <a:srgbClr val="4D0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77"/>
    <p:restoredTop sz="94692"/>
  </p:normalViewPr>
  <p:slideViewPr>
    <p:cSldViewPr snapToGrid="0" snapToObjects="1">
      <p:cViewPr varScale="1">
        <p:scale>
          <a:sx n="204" d="100"/>
          <a:sy n="204" d="100"/>
        </p:scale>
        <p:origin x="10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747BA-072C-9645-A33C-E3DC5506E3FF}" type="datetimeFigureOut">
              <a:rPr lang="en-US" smtClean="0"/>
              <a:t>3/23/22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ED5DB-F729-2E4D-868E-00D13B19BEE3}" type="slidenum">
              <a:rPr lang="en-US" smtClean="0"/>
              <a:t>‹#›</a:t>
            </a:fld>
            <a:endParaRPr lang="en-US"/>
          </a:p>
        </p:txBody>
      </p:sp>
    </p:spTree>
    <p:extLst>
      <p:ext uri="{BB962C8B-B14F-4D97-AF65-F5344CB8AC3E}">
        <p14:creationId xmlns:p14="http://schemas.microsoft.com/office/powerpoint/2010/main" val="410766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ED5DB-F729-2E4D-868E-00D13B19BEE3}" type="slidenum">
              <a:rPr lang="en-US" smtClean="0"/>
              <a:t>9</a:t>
            </a:fld>
            <a:endParaRPr lang="en-US"/>
          </a:p>
        </p:txBody>
      </p:sp>
    </p:spTree>
    <p:extLst>
      <p:ext uri="{BB962C8B-B14F-4D97-AF65-F5344CB8AC3E}">
        <p14:creationId xmlns:p14="http://schemas.microsoft.com/office/powerpoint/2010/main" val="4157608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emplate 1">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descr="A picture containing icon&#10;&#10;Description automatically generated">
            <a:extLst>
              <a:ext uri="{FF2B5EF4-FFF2-40B4-BE49-F238E27FC236}">
                <a16:creationId xmlns:a16="http://schemas.microsoft.com/office/drawing/2014/main" id="{92447711-DD5C-804E-8DEA-D5F984998798}"/>
              </a:ext>
            </a:extLst>
          </p:cNvPr>
          <p:cNvPicPr>
            <a:picLocks noChangeAspect="1"/>
          </p:cNvPicPr>
          <p:nvPr userDrawn="1"/>
        </p:nvPicPr>
        <p:blipFill>
          <a:blip r:embed="rId2"/>
          <a:stretch>
            <a:fillRect/>
          </a:stretch>
        </p:blipFill>
        <p:spPr>
          <a:xfrm>
            <a:off x="-59586" y="-49313"/>
            <a:ext cx="6379074" cy="6991465"/>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A picture containing graphical user interface&#10;&#10;Description automatically generated">
            <a:extLst>
              <a:ext uri="{FF2B5EF4-FFF2-40B4-BE49-F238E27FC236}">
                <a16:creationId xmlns:a16="http://schemas.microsoft.com/office/drawing/2014/main" id="{EECE1061-F67C-5B42-833D-61FB1A261887}"/>
              </a:ext>
            </a:extLst>
          </p:cNvPr>
          <p:cNvPicPr>
            <a:picLocks noChangeAspect="1"/>
          </p:cNvPicPr>
          <p:nvPr userDrawn="1"/>
        </p:nvPicPr>
        <p:blipFill>
          <a:blip r:embed="rId3"/>
          <a:stretch>
            <a:fillRect/>
          </a:stretch>
        </p:blipFill>
        <p:spPr>
          <a:xfrm>
            <a:off x="9911817" y="411313"/>
            <a:ext cx="1338160" cy="1531164"/>
          </a:xfrm>
          <a:prstGeom prst="rect">
            <a:avLst/>
          </a:prstGeom>
        </p:spPr>
      </p:pic>
    </p:spTree>
    <p:extLst>
      <p:ext uri="{BB962C8B-B14F-4D97-AF65-F5344CB8AC3E}">
        <p14:creationId xmlns:p14="http://schemas.microsoft.com/office/powerpoint/2010/main" val="27028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Template 1">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7545544" cy="5482377"/>
          </a:xfrm>
        </p:spPr>
        <p:txBody>
          <a:bodyPr wrap="square" lIns="0" tIns="0" rIns="0" bIns="0" anchor="t" anchorCtr="0">
            <a:normAutofit/>
          </a:bodyPr>
          <a:lstStyle>
            <a:lvl1pPr>
              <a:lnSpc>
                <a:spcPct val="100000"/>
              </a:lnSpc>
              <a:spcBef>
                <a:spcPts val="0"/>
              </a:spcBef>
              <a:spcAft>
                <a:spcPts val="0"/>
              </a:spcAft>
              <a:defRPr sz="3800" u="none" spc="-150">
                <a:solidFill>
                  <a:schemeClr val="bg1"/>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a:t>
            </a:r>
            <a:r>
              <a:rPr lang="en-GB" dirty="0"/>
              <a:t> </a:t>
            </a:r>
            <a:r>
              <a:rPr lang="en-GB" dirty="0" err="1"/>
              <a:t>rud</a:t>
            </a:r>
            <a:r>
              <a:rPr lang="en-GB" dirty="0"/>
              <a:t> </a:t>
            </a:r>
            <a:r>
              <a:rPr lang="en-GB" dirty="0" err="1"/>
              <a:t>ndsknfgio</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Tree>
    <p:extLst>
      <p:ext uri="{BB962C8B-B14F-4D97-AF65-F5344CB8AC3E}">
        <p14:creationId xmlns:p14="http://schemas.microsoft.com/office/powerpoint/2010/main" val="3100074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Template 2">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7545544" cy="5482377"/>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a:t>
            </a:r>
            <a:r>
              <a:rPr lang="en-GB" dirty="0"/>
              <a:t> </a:t>
            </a:r>
            <a:r>
              <a:rPr lang="en-GB" dirty="0" err="1"/>
              <a:t>rud</a:t>
            </a:r>
            <a:r>
              <a:rPr lang="en-GB" dirty="0"/>
              <a:t> </a:t>
            </a:r>
            <a:r>
              <a:rPr lang="en-GB" dirty="0" err="1"/>
              <a:t>ndsknfgio</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Tree>
    <p:extLst>
      <p:ext uri="{BB962C8B-B14F-4D97-AF65-F5344CB8AC3E}">
        <p14:creationId xmlns:p14="http://schemas.microsoft.com/office/powerpoint/2010/main" val="1402967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Template 3">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7545544" cy="3773079"/>
          </a:xfrm>
        </p:spPr>
        <p:txBody>
          <a:bodyPr wrap="square" lIns="0" tIns="0" rIns="0" bIns="0" anchor="t" anchorCtr="0">
            <a:normAutofit/>
          </a:bodyPr>
          <a:lstStyle>
            <a:lvl1pPr>
              <a:lnSpc>
                <a:spcPct val="100000"/>
              </a:lnSpc>
              <a:spcBef>
                <a:spcPts val="0"/>
              </a:spcBef>
              <a:spcAft>
                <a:spcPts val="0"/>
              </a:spcAft>
              <a:defRPr sz="3800" u="none" spc="-150">
                <a:solidFill>
                  <a:srgbClr val="005B5E"/>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a:t>
            </a:r>
            <a:r>
              <a:rPr lang="en-GB" dirty="0"/>
              <a:t> </a:t>
            </a:r>
            <a:r>
              <a:rPr lang="en-GB" dirty="0" err="1"/>
              <a:t>rud</a:t>
            </a:r>
            <a:r>
              <a:rPr lang="en-GB" dirty="0"/>
              <a:t> </a:t>
            </a:r>
            <a:r>
              <a:rPr lang="en-GB" dirty="0" err="1"/>
              <a:t>ndsknfgio</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Tree>
    <p:extLst>
      <p:ext uri="{BB962C8B-B14F-4D97-AF65-F5344CB8AC3E}">
        <p14:creationId xmlns:p14="http://schemas.microsoft.com/office/powerpoint/2010/main" val="17304488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Template 4">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6191048" cy="3144023"/>
          </a:xfrm>
        </p:spPr>
        <p:txBody>
          <a:bodyPr wrap="square" lIns="0" tIns="0" rIns="0" bIns="0" anchor="t" anchorCtr="0">
            <a:normAutofit/>
          </a:bodyPr>
          <a:lstStyle>
            <a:lvl1pPr>
              <a:lnSpc>
                <a:spcPct val="100000"/>
              </a:lnSpc>
              <a:spcBef>
                <a:spcPts val="0"/>
              </a:spcBef>
              <a:spcAft>
                <a:spcPts val="0"/>
              </a:spcAft>
              <a:defRPr sz="3800" u="none" spc="-150">
                <a:solidFill>
                  <a:srgbClr val="005B5E"/>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2317411" y="4197168"/>
            <a:ext cx="7545543" cy="2326849"/>
          </a:xfrm>
        </p:spPr>
        <p:txBody>
          <a:bodyPr lIns="0" tIns="0" rIns="0" bIns="0">
            <a:noAutofit/>
          </a:bodyPr>
          <a:lstStyle>
            <a:lvl1pPr marL="0" indent="0">
              <a:spcBef>
                <a:spcPts val="0"/>
              </a:spcBef>
              <a:buNone/>
              <a:defRPr sz="18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p>
        </p:txBody>
      </p:sp>
    </p:spTree>
    <p:extLst>
      <p:ext uri="{BB962C8B-B14F-4D97-AF65-F5344CB8AC3E}">
        <p14:creationId xmlns:p14="http://schemas.microsoft.com/office/powerpoint/2010/main" val="129757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Template 5">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7"/>
            <a:ext cx="6152137" cy="2787342"/>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2317411" y="4197168"/>
            <a:ext cx="7545543" cy="2326849"/>
          </a:xfrm>
        </p:spPr>
        <p:txBody>
          <a:bodyPr lIns="0" tIns="0" rIns="0" bIns="0">
            <a:noAutofit/>
          </a:bodyPr>
          <a:lstStyle>
            <a:lvl1pPr marL="0" indent="0">
              <a:spcBef>
                <a:spcPts val="0"/>
              </a:spcBef>
              <a:buNone/>
              <a:defRPr sz="18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p>
        </p:txBody>
      </p:sp>
    </p:spTree>
    <p:extLst>
      <p:ext uri="{BB962C8B-B14F-4D97-AF65-F5344CB8AC3E}">
        <p14:creationId xmlns:p14="http://schemas.microsoft.com/office/powerpoint/2010/main" val="671664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Picture 4" descr="A group of men sitting at a table with laptops&#10;&#10;Description automatically generated with low confidence">
            <a:extLst>
              <a:ext uri="{FF2B5EF4-FFF2-40B4-BE49-F238E27FC236}">
                <a16:creationId xmlns:a16="http://schemas.microsoft.com/office/drawing/2014/main" id="{6B177651-1CD7-D148-A242-E6BD6445B46F}"/>
              </a:ext>
            </a:extLst>
          </p:cNvPr>
          <p:cNvPicPr>
            <a:picLocks noChangeAspect="1"/>
          </p:cNvPicPr>
          <p:nvPr userDrawn="1"/>
        </p:nvPicPr>
        <p:blipFill>
          <a:blip r:embed="rId2"/>
          <a:stretch>
            <a:fillRect/>
          </a:stretch>
        </p:blipFill>
        <p:spPr>
          <a:xfrm>
            <a:off x="-10283" y="0"/>
            <a:ext cx="11847490" cy="6909456"/>
          </a:xfrm>
          <a:prstGeom prst="rect">
            <a:avLst/>
          </a:prstGeom>
        </p:spPr>
      </p:pic>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513576"/>
            <a:ext cx="6494627" cy="3144023"/>
          </a:xfrm>
        </p:spPr>
        <p:txBody>
          <a:bodyPr wrap="square" lIns="0" tIns="0" rIns="0" bIns="0" anchor="t" anchorCtr="0">
            <a:normAutofit/>
          </a:bodyPr>
          <a:lstStyle>
            <a:lvl1pPr>
              <a:lnSpc>
                <a:spcPct val="100000"/>
              </a:lnSpc>
              <a:spcBef>
                <a:spcPts val="0"/>
              </a:spcBef>
              <a:spcAft>
                <a:spcPts val="0"/>
              </a:spcAft>
              <a:defRPr sz="7200" u="none" spc="-150">
                <a:solidFill>
                  <a:srgbClr val="FF791E"/>
                </a:solidFill>
                <a:latin typeface="Arial" panose="020B0604020202020204" pitchFamily="34" charset="0"/>
                <a:cs typeface="Arial" panose="020B0604020202020204" pitchFamily="34" charset="0"/>
              </a:defRPr>
            </a:lvl1pPr>
          </a:lstStyle>
          <a:p>
            <a:r>
              <a:rPr lang="en-GB" dirty="0"/>
              <a:t>Divider Slide Title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BB9CB"/>
              </a:highlight>
            </a:endParaRP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3"/>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8825028" y="1949692"/>
            <a:ext cx="2406432" cy="1707907"/>
          </a:xfrm>
        </p:spPr>
        <p:txBody>
          <a:bodyPr lIns="0" tIns="0" rIns="0" bIns="0">
            <a:noAutofit/>
          </a:bodyPr>
          <a:lstStyle>
            <a:lvl1pPr marL="0" indent="0">
              <a:spcBef>
                <a:spcPts val="0"/>
              </a:spcBef>
              <a:buNone/>
              <a:defRPr sz="16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Tree>
    <p:extLst>
      <p:ext uri="{BB962C8B-B14F-4D97-AF65-F5344CB8AC3E}">
        <p14:creationId xmlns:p14="http://schemas.microsoft.com/office/powerpoint/2010/main" val="2942703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Page 1">
    <p:spTree>
      <p:nvGrpSpPr>
        <p:cNvPr id="1" name=""/>
        <p:cNvGrpSpPr/>
        <p:nvPr/>
      </p:nvGrpSpPr>
      <p:grpSpPr>
        <a:xfrm>
          <a:off x="0" y="0"/>
          <a:ext cx="0" cy="0"/>
          <a:chOff x="0" y="0"/>
          <a:chExt cx="0" cy="0"/>
        </a:xfrm>
      </p:grpSpPr>
      <p:pic>
        <p:nvPicPr>
          <p:cNvPr id="5" name="Picture 4" descr="A group of men sitting at a table with laptops&#10;&#10;Description automatically generated with low confidence">
            <a:extLst>
              <a:ext uri="{FF2B5EF4-FFF2-40B4-BE49-F238E27FC236}">
                <a16:creationId xmlns:a16="http://schemas.microsoft.com/office/drawing/2014/main" id="{6B177651-1CD7-D148-A242-E6BD6445B46F}"/>
              </a:ext>
            </a:extLst>
          </p:cNvPr>
          <p:cNvPicPr>
            <a:picLocks noChangeAspect="1"/>
          </p:cNvPicPr>
          <p:nvPr userDrawn="1"/>
        </p:nvPicPr>
        <p:blipFill>
          <a:blip r:embed="rId2"/>
          <a:stretch>
            <a:fillRect/>
          </a:stretch>
        </p:blipFill>
        <p:spPr>
          <a:xfrm>
            <a:off x="-10283" y="0"/>
            <a:ext cx="11847490" cy="6909456"/>
          </a:xfrm>
          <a:prstGeom prst="rect">
            <a:avLst/>
          </a:prstGeom>
        </p:spPr>
      </p:pic>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513576"/>
            <a:ext cx="6494627" cy="3144023"/>
          </a:xfrm>
        </p:spPr>
        <p:txBody>
          <a:bodyPr wrap="square" lIns="0" tIns="0" rIns="0" bIns="0" anchor="t" anchorCtr="0">
            <a:normAutofit/>
          </a:bodyPr>
          <a:lstStyle>
            <a:lvl1pPr>
              <a:lnSpc>
                <a:spcPct val="100000"/>
              </a:lnSpc>
              <a:spcBef>
                <a:spcPts val="0"/>
              </a:spcBef>
              <a:spcAft>
                <a:spcPts val="0"/>
              </a:spcAft>
              <a:defRPr sz="7200" u="none" spc="-150">
                <a:solidFill>
                  <a:srgbClr val="7BB9CB"/>
                </a:solidFill>
                <a:latin typeface="Arial" panose="020B0604020202020204" pitchFamily="34" charset="0"/>
                <a:cs typeface="Arial" panose="020B0604020202020204" pitchFamily="34" charset="0"/>
              </a:defRPr>
            </a:lvl1pPr>
          </a:lstStyle>
          <a:p>
            <a:r>
              <a:rPr lang="en-GB" dirty="0"/>
              <a:t>Divider Slide Title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BB9CB"/>
              </a:highlight>
            </a:endParaRP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3"/>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8825028" y="1949692"/>
            <a:ext cx="2406432" cy="1707907"/>
          </a:xfrm>
        </p:spPr>
        <p:txBody>
          <a:bodyPr lIns="0" tIns="0" rIns="0" bIns="0">
            <a:noAutofit/>
          </a:bodyPr>
          <a:lstStyle>
            <a:lvl1pPr marL="0" indent="0">
              <a:spcBef>
                <a:spcPts val="0"/>
              </a:spcBef>
              <a:buNone/>
              <a:defRPr sz="16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Tree>
    <p:extLst>
      <p:ext uri="{BB962C8B-B14F-4D97-AF65-F5344CB8AC3E}">
        <p14:creationId xmlns:p14="http://schemas.microsoft.com/office/powerpoint/2010/main" val="1579153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vider Page 1">
    <p:spTree>
      <p:nvGrpSpPr>
        <p:cNvPr id="1" name=""/>
        <p:cNvGrpSpPr/>
        <p:nvPr/>
      </p:nvGrpSpPr>
      <p:grpSpPr>
        <a:xfrm>
          <a:off x="0" y="0"/>
          <a:ext cx="0" cy="0"/>
          <a:chOff x="0" y="0"/>
          <a:chExt cx="0" cy="0"/>
        </a:xfrm>
      </p:grpSpPr>
      <p:pic>
        <p:nvPicPr>
          <p:cNvPr id="5" name="Picture 4" descr="A group of men sitting at a table with laptops&#10;&#10;Description automatically generated with low confidence">
            <a:extLst>
              <a:ext uri="{FF2B5EF4-FFF2-40B4-BE49-F238E27FC236}">
                <a16:creationId xmlns:a16="http://schemas.microsoft.com/office/drawing/2014/main" id="{6B177651-1CD7-D148-A242-E6BD6445B46F}"/>
              </a:ext>
            </a:extLst>
          </p:cNvPr>
          <p:cNvPicPr>
            <a:picLocks noChangeAspect="1"/>
          </p:cNvPicPr>
          <p:nvPr userDrawn="1"/>
        </p:nvPicPr>
        <p:blipFill>
          <a:blip r:embed="rId2"/>
          <a:stretch>
            <a:fillRect/>
          </a:stretch>
        </p:blipFill>
        <p:spPr>
          <a:xfrm>
            <a:off x="-10283" y="0"/>
            <a:ext cx="11847490" cy="6909456"/>
          </a:xfrm>
          <a:prstGeom prst="rect">
            <a:avLst/>
          </a:prstGeom>
        </p:spPr>
      </p:pic>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513576"/>
            <a:ext cx="6494627" cy="3144023"/>
          </a:xfrm>
        </p:spPr>
        <p:txBody>
          <a:bodyPr wrap="square" lIns="0" tIns="0" rIns="0" bIns="0" anchor="t" anchorCtr="0">
            <a:normAutofit/>
          </a:bodyPr>
          <a:lstStyle>
            <a:lvl1pPr>
              <a:lnSpc>
                <a:spcPct val="100000"/>
              </a:lnSpc>
              <a:spcBef>
                <a:spcPts val="0"/>
              </a:spcBef>
              <a:spcAft>
                <a:spcPts val="0"/>
              </a:spcAft>
              <a:defRPr sz="7200" u="none" spc="-150">
                <a:solidFill>
                  <a:srgbClr val="005B5E"/>
                </a:solidFill>
                <a:latin typeface="Arial" panose="020B0604020202020204" pitchFamily="34" charset="0"/>
                <a:cs typeface="Arial" panose="020B0604020202020204" pitchFamily="34" charset="0"/>
              </a:defRPr>
            </a:lvl1pPr>
          </a:lstStyle>
          <a:p>
            <a:r>
              <a:rPr lang="en-GB" dirty="0"/>
              <a:t>Divider Slide Title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BB9CB"/>
              </a:highlight>
            </a:endParaRP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3"/>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8825028" y="1949692"/>
            <a:ext cx="2406432" cy="1707907"/>
          </a:xfrm>
        </p:spPr>
        <p:txBody>
          <a:bodyPr lIns="0" tIns="0" rIns="0" bIns="0">
            <a:noAutofit/>
          </a:bodyPr>
          <a:lstStyle>
            <a:lvl1pPr marL="0" indent="0">
              <a:spcBef>
                <a:spcPts val="0"/>
              </a:spcBef>
              <a:buNone/>
              <a:defRPr sz="16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Tree>
    <p:extLst>
      <p:ext uri="{BB962C8B-B14F-4D97-AF65-F5344CB8AC3E}">
        <p14:creationId xmlns:p14="http://schemas.microsoft.com/office/powerpoint/2010/main" val="385859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mage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75957B-71E7-C041-9F40-8582554AC1F1}"/>
              </a:ext>
            </a:extLst>
          </p:cNvPr>
          <p:cNvSpPr/>
          <p:nvPr userDrawn="1"/>
        </p:nvSpPr>
        <p:spPr>
          <a:xfrm>
            <a:off x="1" y="0"/>
            <a:ext cx="6096000"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84521" y="1568277"/>
            <a:ext cx="4274288" cy="2787342"/>
          </a:xfrm>
        </p:spPr>
        <p:txBody>
          <a:bodyPr wrap="square" lIns="0" tIns="0" rIns="0" bIns="0" anchor="t" anchorCtr="0">
            <a:normAutofit/>
          </a:bodyPr>
          <a:lstStyle>
            <a:lvl1pPr>
              <a:lnSpc>
                <a:spcPct val="100000"/>
              </a:lnSpc>
              <a:spcBef>
                <a:spcPts val="0"/>
              </a:spcBef>
              <a:spcAft>
                <a:spcPts val="0"/>
              </a:spcAft>
              <a:defRPr sz="2800" u="none" spc="-150">
                <a:solidFill>
                  <a:schemeClr val="bg1"/>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26755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pic>
        <p:nvPicPr>
          <p:cNvPr id="5" name="Picture 4" descr="A group of people in a meeting&#10;&#10;Description automatically generated with low confidence">
            <a:extLst>
              <a:ext uri="{FF2B5EF4-FFF2-40B4-BE49-F238E27FC236}">
                <a16:creationId xmlns:a16="http://schemas.microsoft.com/office/drawing/2014/main" id="{25D30016-CC25-C046-885D-DA9580FDDC24}"/>
              </a:ext>
            </a:extLst>
          </p:cNvPr>
          <p:cNvPicPr>
            <a:picLocks noChangeAspect="1"/>
          </p:cNvPicPr>
          <p:nvPr userDrawn="1"/>
        </p:nvPicPr>
        <p:blipFill>
          <a:blip r:embed="rId3"/>
          <a:stretch>
            <a:fillRect/>
          </a:stretch>
        </p:blipFill>
        <p:spPr>
          <a:xfrm>
            <a:off x="6096025" y="0"/>
            <a:ext cx="5652951" cy="6858000"/>
          </a:xfrm>
          <a:prstGeom prst="rect">
            <a:avLst/>
          </a:prstGeom>
        </p:spPr>
      </p:pic>
    </p:spTree>
    <p:extLst>
      <p:ext uri="{BB962C8B-B14F-4D97-AF65-F5344CB8AC3E}">
        <p14:creationId xmlns:p14="http://schemas.microsoft.com/office/powerpoint/2010/main" val="1486924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mage Pag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75957B-71E7-C041-9F40-8582554AC1F1}"/>
              </a:ext>
            </a:extLst>
          </p:cNvPr>
          <p:cNvSpPr/>
          <p:nvPr userDrawn="1"/>
        </p:nvSpPr>
        <p:spPr>
          <a:xfrm>
            <a:off x="1" y="0"/>
            <a:ext cx="6096000"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84521" y="1568277"/>
            <a:ext cx="4274288" cy="2787342"/>
          </a:xfrm>
        </p:spPr>
        <p:txBody>
          <a:bodyPr wrap="square" lIns="0" tIns="0" rIns="0" bIns="0" anchor="t" anchorCtr="0">
            <a:normAutofit/>
          </a:bodyPr>
          <a:lstStyle>
            <a:lvl1pPr>
              <a:lnSpc>
                <a:spcPct val="100000"/>
              </a:lnSpc>
              <a:spcBef>
                <a:spcPts val="0"/>
              </a:spcBef>
              <a:spcAft>
                <a:spcPts val="0"/>
              </a:spcAft>
              <a:defRPr sz="2800" u="none" spc="-150">
                <a:solidFill>
                  <a:schemeClr val="bg1"/>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26755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pic>
        <p:nvPicPr>
          <p:cNvPr id="5" name="Picture 4" descr="A group of people in a meeting&#10;&#10;Description automatically generated with low confidence">
            <a:extLst>
              <a:ext uri="{FF2B5EF4-FFF2-40B4-BE49-F238E27FC236}">
                <a16:creationId xmlns:a16="http://schemas.microsoft.com/office/drawing/2014/main" id="{25D30016-CC25-C046-885D-DA9580FDDC24}"/>
              </a:ext>
            </a:extLst>
          </p:cNvPr>
          <p:cNvPicPr>
            <a:picLocks noChangeAspect="1"/>
          </p:cNvPicPr>
          <p:nvPr userDrawn="1"/>
        </p:nvPicPr>
        <p:blipFill>
          <a:blip r:embed="rId3"/>
          <a:stretch>
            <a:fillRect/>
          </a:stretch>
        </p:blipFill>
        <p:spPr>
          <a:xfrm>
            <a:off x="6096025" y="0"/>
            <a:ext cx="5652951" cy="6858000"/>
          </a:xfrm>
          <a:prstGeom prst="rect">
            <a:avLst/>
          </a:prstGeom>
        </p:spPr>
      </p:pic>
    </p:spTree>
    <p:extLst>
      <p:ext uri="{BB962C8B-B14F-4D97-AF65-F5344CB8AC3E}">
        <p14:creationId xmlns:p14="http://schemas.microsoft.com/office/powerpoint/2010/main" val="1740839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emplate 2">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descr="A picture containing icon&#10;&#10;Description automatically generated">
            <a:extLst>
              <a:ext uri="{FF2B5EF4-FFF2-40B4-BE49-F238E27FC236}">
                <a16:creationId xmlns:a16="http://schemas.microsoft.com/office/drawing/2014/main" id="{92447711-DD5C-804E-8DEA-D5F984998798}"/>
              </a:ext>
            </a:extLst>
          </p:cNvPr>
          <p:cNvPicPr>
            <a:picLocks noChangeAspect="1"/>
          </p:cNvPicPr>
          <p:nvPr userDrawn="1"/>
        </p:nvPicPr>
        <p:blipFill>
          <a:blip r:embed="rId2"/>
          <a:stretch>
            <a:fillRect/>
          </a:stretch>
        </p:blipFill>
        <p:spPr>
          <a:xfrm>
            <a:off x="-59586" y="-49313"/>
            <a:ext cx="6379074" cy="6991465"/>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A picture containing graphical user interface&#10;&#10;Description automatically generated">
            <a:extLst>
              <a:ext uri="{FF2B5EF4-FFF2-40B4-BE49-F238E27FC236}">
                <a16:creationId xmlns:a16="http://schemas.microsoft.com/office/drawing/2014/main" id="{EECE1061-F67C-5B42-833D-61FB1A261887}"/>
              </a:ext>
            </a:extLst>
          </p:cNvPr>
          <p:cNvPicPr>
            <a:picLocks noChangeAspect="1"/>
          </p:cNvPicPr>
          <p:nvPr userDrawn="1"/>
        </p:nvPicPr>
        <p:blipFill>
          <a:blip r:embed="rId3"/>
          <a:stretch>
            <a:fillRect/>
          </a:stretch>
        </p:blipFill>
        <p:spPr>
          <a:xfrm>
            <a:off x="9911817" y="411313"/>
            <a:ext cx="1338160" cy="1531164"/>
          </a:xfrm>
          <a:prstGeom prst="rect">
            <a:avLst/>
          </a:prstGeom>
        </p:spPr>
      </p:pic>
    </p:spTree>
    <p:extLst>
      <p:ext uri="{BB962C8B-B14F-4D97-AF65-F5344CB8AC3E}">
        <p14:creationId xmlns:p14="http://schemas.microsoft.com/office/powerpoint/2010/main" val="259663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age Template 6">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1679944"/>
            <a:ext cx="5027334" cy="4316009"/>
          </a:xfrm>
        </p:spPr>
        <p:txBody>
          <a:bodyPr wrap="square" lIns="0" tIns="0" rIns="0" bIns="0" anchor="t" anchorCtr="0">
            <a:normAutofit/>
          </a:bodyPr>
          <a:lstStyle>
            <a:lvl1pPr>
              <a:lnSpc>
                <a:spcPct val="100000"/>
              </a:lnSpc>
              <a:spcBef>
                <a:spcPts val="0"/>
              </a:spcBef>
              <a:spcAft>
                <a:spcPts val="0"/>
              </a:spcAft>
              <a:defRPr sz="3200" u="none" spc="-150">
                <a:solidFill>
                  <a:srgbClr val="FF791E"/>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658DA818-EDD7-1E4C-A3B8-CC2A4B788F3B}"/>
              </a:ext>
            </a:extLst>
          </p:cNvPr>
          <p:cNvSpPr>
            <a:spLocks noGrp="1"/>
          </p:cNvSpPr>
          <p:nvPr>
            <p:ph type="body" idx="19" hasCustomPrompt="1"/>
          </p:nvPr>
        </p:nvSpPr>
        <p:spPr>
          <a:xfrm>
            <a:off x="7102548" y="1679944"/>
            <a:ext cx="4082903" cy="1158949"/>
          </a:xfrm>
        </p:spPr>
        <p:txBody>
          <a:bodyPr lIns="0" tIns="0" rIns="0" bIns="0" numCol="2" spcCol="14400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endParaRPr lang="en-GB" dirty="0"/>
          </a:p>
          <a:p>
            <a:pPr lvl="0"/>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p>
        </p:txBody>
      </p:sp>
    </p:spTree>
    <p:extLst>
      <p:ext uri="{BB962C8B-B14F-4D97-AF65-F5344CB8AC3E}">
        <p14:creationId xmlns:p14="http://schemas.microsoft.com/office/powerpoint/2010/main" val="2624142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age Template 7">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1679944"/>
            <a:ext cx="5027334" cy="4316009"/>
          </a:xfrm>
        </p:spPr>
        <p:txBody>
          <a:bodyPr wrap="square" lIns="0" tIns="0" rIns="0" bIns="0" anchor="t" anchorCtr="0">
            <a:normAutofit/>
          </a:bodyPr>
          <a:lstStyle>
            <a:lvl1pPr>
              <a:lnSpc>
                <a:spcPct val="100000"/>
              </a:lnSpc>
              <a:spcBef>
                <a:spcPts val="0"/>
              </a:spcBef>
              <a:spcAft>
                <a:spcPts val="0"/>
              </a:spcAft>
              <a:defRPr sz="3200" u="none" spc="-150">
                <a:solidFill>
                  <a:srgbClr val="7BB9CB"/>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7BB9CB"/>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658DA818-EDD7-1E4C-A3B8-CC2A4B788F3B}"/>
              </a:ext>
            </a:extLst>
          </p:cNvPr>
          <p:cNvSpPr>
            <a:spLocks noGrp="1"/>
          </p:cNvSpPr>
          <p:nvPr>
            <p:ph type="body" idx="19" hasCustomPrompt="1"/>
          </p:nvPr>
        </p:nvSpPr>
        <p:spPr>
          <a:xfrm>
            <a:off x="7102548" y="1679944"/>
            <a:ext cx="4082903" cy="1158949"/>
          </a:xfrm>
        </p:spPr>
        <p:txBody>
          <a:bodyPr lIns="0" tIns="0" rIns="0" bIns="0" numCol="2" spcCol="14400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endParaRPr lang="en-GB" dirty="0"/>
          </a:p>
          <a:p>
            <a:pPr lvl="0"/>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p>
        </p:txBody>
      </p:sp>
    </p:spTree>
    <p:extLst>
      <p:ext uri="{BB962C8B-B14F-4D97-AF65-F5344CB8AC3E}">
        <p14:creationId xmlns:p14="http://schemas.microsoft.com/office/powerpoint/2010/main" val="2755563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age Template 8">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9E234C5-41AD-BC4C-805D-BFF4F9B464F7}"/>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chemeClr val="bg1"/>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pic>
        <p:nvPicPr>
          <p:cNvPr id="5" name="Picture 4">
            <a:extLst>
              <a:ext uri="{FF2B5EF4-FFF2-40B4-BE49-F238E27FC236}">
                <a16:creationId xmlns:a16="http://schemas.microsoft.com/office/drawing/2014/main" id="{A1370908-C5E9-ED4E-B6C0-66FBB3AED12A}"/>
              </a:ext>
            </a:extLst>
          </p:cNvPr>
          <p:cNvPicPr>
            <a:picLocks noChangeAspect="1"/>
          </p:cNvPicPr>
          <p:nvPr userDrawn="1"/>
        </p:nvPicPr>
        <p:blipFill>
          <a:blip r:embed="rId3"/>
          <a:srcRect/>
          <a:stretch/>
        </p:blipFill>
        <p:spPr>
          <a:xfrm>
            <a:off x="1006548" y="2668668"/>
            <a:ext cx="1173125" cy="1007715"/>
          </a:xfrm>
          <a:prstGeom prst="rect">
            <a:avLst/>
          </a:prstGeom>
        </p:spPr>
      </p:pic>
      <p:pic>
        <p:nvPicPr>
          <p:cNvPr id="8" name="Picture 7" descr="Icon&#10;&#10;Description automatically generated">
            <a:extLst>
              <a:ext uri="{FF2B5EF4-FFF2-40B4-BE49-F238E27FC236}">
                <a16:creationId xmlns:a16="http://schemas.microsoft.com/office/drawing/2014/main" id="{0493994D-2AC6-E644-A2BF-D43361842C79}"/>
              </a:ext>
            </a:extLst>
          </p:cNvPr>
          <p:cNvPicPr>
            <a:picLocks noChangeAspect="1"/>
          </p:cNvPicPr>
          <p:nvPr userDrawn="1"/>
        </p:nvPicPr>
        <p:blipFill>
          <a:blip r:embed="rId4"/>
          <a:stretch>
            <a:fillRect/>
          </a:stretch>
        </p:blipFill>
        <p:spPr>
          <a:xfrm>
            <a:off x="3662938" y="2668668"/>
            <a:ext cx="1234516" cy="914503"/>
          </a:xfrm>
          <a:prstGeom prst="rect">
            <a:avLst/>
          </a:prstGeom>
        </p:spPr>
      </p:pic>
      <p:pic>
        <p:nvPicPr>
          <p:cNvPr id="11" name="Picture 10" descr="Icon&#10;&#10;Description automatically generated">
            <a:extLst>
              <a:ext uri="{FF2B5EF4-FFF2-40B4-BE49-F238E27FC236}">
                <a16:creationId xmlns:a16="http://schemas.microsoft.com/office/drawing/2014/main" id="{FAFAF947-D119-2944-A052-C84617CAB707}"/>
              </a:ext>
            </a:extLst>
          </p:cNvPr>
          <p:cNvPicPr>
            <a:picLocks noChangeAspect="1"/>
          </p:cNvPicPr>
          <p:nvPr userDrawn="1"/>
        </p:nvPicPr>
        <p:blipFill>
          <a:blip r:embed="rId5"/>
          <a:stretch>
            <a:fillRect/>
          </a:stretch>
        </p:blipFill>
        <p:spPr>
          <a:xfrm>
            <a:off x="6404801" y="2668668"/>
            <a:ext cx="836565" cy="840075"/>
          </a:xfrm>
          <a:prstGeom prst="rect">
            <a:avLst/>
          </a:prstGeom>
        </p:spPr>
      </p:pic>
      <p:pic>
        <p:nvPicPr>
          <p:cNvPr id="13" name="Picture 12" descr="Icon&#10;&#10;Description automatically generated">
            <a:extLst>
              <a:ext uri="{FF2B5EF4-FFF2-40B4-BE49-F238E27FC236}">
                <a16:creationId xmlns:a16="http://schemas.microsoft.com/office/drawing/2014/main" id="{59E84638-5AC7-D84D-AC1A-6DBCA52623EC}"/>
              </a:ext>
            </a:extLst>
          </p:cNvPr>
          <p:cNvPicPr>
            <a:picLocks noChangeAspect="1"/>
          </p:cNvPicPr>
          <p:nvPr userDrawn="1"/>
        </p:nvPicPr>
        <p:blipFill>
          <a:blip r:embed="rId6"/>
          <a:stretch>
            <a:fillRect/>
          </a:stretch>
        </p:blipFill>
        <p:spPr>
          <a:xfrm>
            <a:off x="9101410" y="2656846"/>
            <a:ext cx="910682" cy="914503"/>
          </a:xfrm>
          <a:prstGeom prst="rect">
            <a:avLst/>
          </a:prstGeom>
        </p:spPr>
      </p:pic>
      <p:sp>
        <p:nvSpPr>
          <p:cNvPr id="54" name="Text Placeholder 2">
            <a:extLst>
              <a:ext uri="{FF2B5EF4-FFF2-40B4-BE49-F238E27FC236}">
                <a16:creationId xmlns:a16="http://schemas.microsoft.com/office/drawing/2014/main" id="{EC925101-B2A8-4447-A8E7-17D5091B3C5A}"/>
              </a:ext>
            </a:extLst>
          </p:cNvPr>
          <p:cNvSpPr>
            <a:spLocks noGrp="1"/>
          </p:cNvSpPr>
          <p:nvPr>
            <p:ph type="body" idx="19" hasCustomPrompt="1"/>
          </p:nvPr>
        </p:nvSpPr>
        <p:spPr>
          <a:xfrm>
            <a:off x="1006547" y="3918097"/>
            <a:ext cx="1906773" cy="627321"/>
          </a:xfrm>
        </p:spPr>
        <p:txBody>
          <a:bodyPr lIns="0" tIns="0" rIns="0" bIns="0">
            <a:normAutofit/>
          </a:bodyPr>
          <a:lstStyle>
            <a:lvl1pPr marL="0" indent="0">
              <a:spcBef>
                <a:spcPts val="0"/>
              </a:spcBef>
              <a:buNone/>
              <a:defRPr sz="1800" b="1">
                <a:solidFill>
                  <a:srgbClr val="F8FF8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5" name="Text Placeholder 2">
            <a:extLst>
              <a:ext uri="{FF2B5EF4-FFF2-40B4-BE49-F238E27FC236}">
                <a16:creationId xmlns:a16="http://schemas.microsoft.com/office/drawing/2014/main" id="{8C428899-F650-0F4D-B9A5-DC0A0DAF8BDB}"/>
              </a:ext>
            </a:extLst>
          </p:cNvPr>
          <p:cNvSpPr>
            <a:spLocks noGrp="1"/>
          </p:cNvSpPr>
          <p:nvPr>
            <p:ph type="body" idx="20" hasCustomPrompt="1"/>
          </p:nvPr>
        </p:nvSpPr>
        <p:spPr>
          <a:xfrm>
            <a:off x="3665850" y="3918096"/>
            <a:ext cx="1906773" cy="627321"/>
          </a:xfrm>
        </p:spPr>
        <p:txBody>
          <a:bodyPr lIns="0" tIns="0" rIns="0" bIns="0">
            <a:normAutofit/>
          </a:bodyPr>
          <a:lstStyle>
            <a:lvl1pPr marL="0" indent="0">
              <a:spcBef>
                <a:spcPts val="0"/>
              </a:spcBef>
              <a:buNone/>
              <a:defRPr sz="1800" b="1">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8" name="Text Placeholder 2">
            <a:extLst>
              <a:ext uri="{FF2B5EF4-FFF2-40B4-BE49-F238E27FC236}">
                <a16:creationId xmlns:a16="http://schemas.microsoft.com/office/drawing/2014/main" id="{B2084088-A905-F248-AB5D-5FE4FD7B8447}"/>
              </a:ext>
            </a:extLst>
          </p:cNvPr>
          <p:cNvSpPr>
            <a:spLocks noGrp="1"/>
          </p:cNvSpPr>
          <p:nvPr>
            <p:ph type="body" idx="21" hasCustomPrompt="1"/>
          </p:nvPr>
        </p:nvSpPr>
        <p:spPr>
          <a:xfrm>
            <a:off x="6383630" y="3918096"/>
            <a:ext cx="1906773" cy="627321"/>
          </a:xfrm>
        </p:spPr>
        <p:txBody>
          <a:bodyPr lIns="0" tIns="0" rIns="0" bIns="0">
            <a:normAutofit/>
          </a:bodyPr>
          <a:lstStyle>
            <a:lvl1pPr marL="0" indent="0">
              <a:spcBef>
                <a:spcPts val="0"/>
              </a:spcBef>
              <a:buNone/>
              <a:defRPr sz="1800" b="1">
                <a:solidFill>
                  <a:srgbClr val="ACF5B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9" name="Text Placeholder 2">
            <a:extLst>
              <a:ext uri="{FF2B5EF4-FFF2-40B4-BE49-F238E27FC236}">
                <a16:creationId xmlns:a16="http://schemas.microsoft.com/office/drawing/2014/main" id="{85F4EE54-A6EA-A140-80FB-57BE72393F2E}"/>
              </a:ext>
            </a:extLst>
          </p:cNvPr>
          <p:cNvSpPr>
            <a:spLocks noGrp="1"/>
          </p:cNvSpPr>
          <p:nvPr>
            <p:ph type="body" idx="22" hasCustomPrompt="1"/>
          </p:nvPr>
        </p:nvSpPr>
        <p:spPr>
          <a:xfrm>
            <a:off x="9101410" y="3918096"/>
            <a:ext cx="1906773" cy="627321"/>
          </a:xfrm>
        </p:spPr>
        <p:txBody>
          <a:bodyPr lIns="0" tIns="0" rIns="0" bIns="0">
            <a:normAutofit/>
          </a:bodyPr>
          <a:lstStyle>
            <a:lvl1pPr marL="0" indent="0">
              <a:spcBef>
                <a:spcPts val="0"/>
              </a:spcBef>
              <a:buNone/>
              <a:defRPr sz="1800" b="1">
                <a:solidFill>
                  <a:srgbClr val="FF791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60" name="Text Placeholder 2">
            <a:extLst>
              <a:ext uri="{FF2B5EF4-FFF2-40B4-BE49-F238E27FC236}">
                <a16:creationId xmlns:a16="http://schemas.microsoft.com/office/drawing/2014/main" id="{7FBEBC38-594B-744A-9763-3A3000B8D857}"/>
              </a:ext>
            </a:extLst>
          </p:cNvPr>
          <p:cNvSpPr>
            <a:spLocks noGrp="1"/>
          </p:cNvSpPr>
          <p:nvPr>
            <p:ph type="body" idx="23" hasCustomPrompt="1"/>
          </p:nvPr>
        </p:nvSpPr>
        <p:spPr>
          <a:xfrm>
            <a:off x="1015223" y="4699500"/>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1" name="Text Placeholder 2">
            <a:extLst>
              <a:ext uri="{FF2B5EF4-FFF2-40B4-BE49-F238E27FC236}">
                <a16:creationId xmlns:a16="http://schemas.microsoft.com/office/drawing/2014/main" id="{C3EEA7A9-E2BA-F443-93B6-DDE98E58A052}"/>
              </a:ext>
            </a:extLst>
          </p:cNvPr>
          <p:cNvSpPr>
            <a:spLocks noGrp="1"/>
          </p:cNvSpPr>
          <p:nvPr>
            <p:ph type="body" idx="24" hasCustomPrompt="1"/>
          </p:nvPr>
        </p:nvSpPr>
        <p:spPr>
          <a:xfrm>
            <a:off x="3662938" y="4699499"/>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2" name="Text Placeholder 2">
            <a:extLst>
              <a:ext uri="{FF2B5EF4-FFF2-40B4-BE49-F238E27FC236}">
                <a16:creationId xmlns:a16="http://schemas.microsoft.com/office/drawing/2014/main" id="{FEC54463-BE53-2B4B-9558-7E4A8C89B6CB}"/>
              </a:ext>
            </a:extLst>
          </p:cNvPr>
          <p:cNvSpPr>
            <a:spLocks noGrp="1"/>
          </p:cNvSpPr>
          <p:nvPr>
            <p:ph type="body" idx="25" hasCustomPrompt="1"/>
          </p:nvPr>
        </p:nvSpPr>
        <p:spPr>
          <a:xfrm>
            <a:off x="6364945" y="4699498"/>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3" name="Text Placeholder 2">
            <a:extLst>
              <a:ext uri="{FF2B5EF4-FFF2-40B4-BE49-F238E27FC236}">
                <a16:creationId xmlns:a16="http://schemas.microsoft.com/office/drawing/2014/main" id="{B4AB01D1-4A95-9745-A51D-DA5A7775E199}"/>
              </a:ext>
            </a:extLst>
          </p:cNvPr>
          <p:cNvSpPr>
            <a:spLocks noGrp="1"/>
          </p:cNvSpPr>
          <p:nvPr>
            <p:ph type="body" idx="26" hasCustomPrompt="1"/>
          </p:nvPr>
        </p:nvSpPr>
        <p:spPr>
          <a:xfrm>
            <a:off x="9089984" y="4699497"/>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cxnSp>
        <p:nvCxnSpPr>
          <p:cNvPr id="15" name="Straight Connector 14">
            <a:extLst>
              <a:ext uri="{FF2B5EF4-FFF2-40B4-BE49-F238E27FC236}">
                <a16:creationId xmlns:a16="http://schemas.microsoft.com/office/drawing/2014/main" id="{4A601078-79D7-6A47-9C30-441E452B3CAC}"/>
              </a:ext>
            </a:extLst>
          </p:cNvPr>
          <p:cNvCxnSpPr/>
          <p:nvPr userDrawn="1"/>
        </p:nvCxnSpPr>
        <p:spPr>
          <a:xfrm>
            <a:off x="893134" y="3918096"/>
            <a:ext cx="0" cy="2791048"/>
          </a:xfrm>
          <a:prstGeom prst="line">
            <a:avLst/>
          </a:prstGeom>
          <a:ln w="12700">
            <a:solidFill>
              <a:srgbClr val="F8FF8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F61E6A-0B92-6B4E-9CF0-AA1894C8F853}"/>
              </a:ext>
            </a:extLst>
          </p:cNvPr>
          <p:cNvCxnSpPr/>
          <p:nvPr userDrawn="1"/>
        </p:nvCxnSpPr>
        <p:spPr>
          <a:xfrm>
            <a:off x="3533552" y="3918096"/>
            <a:ext cx="0" cy="2791048"/>
          </a:xfrm>
          <a:prstGeom prst="line">
            <a:avLst/>
          </a:prstGeom>
          <a:ln w="12700">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1D90E11-8272-8D4A-9725-F0CC1C342507}"/>
              </a:ext>
            </a:extLst>
          </p:cNvPr>
          <p:cNvCxnSpPr/>
          <p:nvPr userDrawn="1"/>
        </p:nvCxnSpPr>
        <p:spPr>
          <a:xfrm>
            <a:off x="6230677" y="3918096"/>
            <a:ext cx="0" cy="2791048"/>
          </a:xfrm>
          <a:prstGeom prst="line">
            <a:avLst/>
          </a:prstGeom>
          <a:ln w="12700">
            <a:solidFill>
              <a:srgbClr val="ACF5B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DE4220-D63B-5B4D-B04B-B995BBC863DF}"/>
              </a:ext>
            </a:extLst>
          </p:cNvPr>
          <p:cNvCxnSpPr/>
          <p:nvPr userDrawn="1"/>
        </p:nvCxnSpPr>
        <p:spPr>
          <a:xfrm>
            <a:off x="8959701" y="3918096"/>
            <a:ext cx="0" cy="2791048"/>
          </a:xfrm>
          <a:prstGeom prst="line">
            <a:avLst/>
          </a:prstGeom>
          <a:ln w="12700">
            <a:solidFill>
              <a:srgbClr val="FF7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31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Page Template 9">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pic>
        <p:nvPicPr>
          <p:cNvPr id="5" name="Picture 4">
            <a:extLst>
              <a:ext uri="{FF2B5EF4-FFF2-40B4-BE49-F238E27FC236}">
                <a16:creationId xmlns:a16="http://schemas.microsoft.com/office/drawing/2014/main" id="{A1370908-C5E9-ED4E-B6C0-66FBB3AED12A}"/>
              </a:ext>
            </a:extLst>
          </p:cNvPr>
          <p:cNvPicPr>
            <a:picLocks noChangeAspect="1"/>
          </p:cNvPicPr>
          <p:nvPr userDrawn="1"/>
        </p:nvPicPr>
        <p:blipFill>
          <a:blip r:embed="rId3"/>
          <a:srcRect/>
          <a:stretch/>
        </p:blipFill>
        <p:spPr>
          <a:xfrm>
            <a:off x="1006548" y="2668668"/>
            <a:ext cx="1173125" cy="1007714"/>
          </a:xfrm>
          <a:prstGeom prst="rect">
            <a:avLst/>
          </a:prstGeom>
        </p:spPr>
      </p:pic>
      <p:pic>
        <p:nvPicPr>
          <p:cNvPr id="8" name="Picture 7" descr="Icon&#10;&#10;Description automatically generated">
            <a:extLst>
              <a:ext uri="{FF2B5EF4-FFF2-40B4-BE49-F238E27FC236}">
                <a16:creationId xmlns:a16="http://schemas.microsoft.com/office/drawing/2014/main" id="{0493994D-2AC6-E644-A2BF-D43361842C79}"/>
              </a:ext>
            </a:extLst>
          </p:cNvPr>
          <p:cNvPicPr>
            <a:picLocks noChangeAspect="1"/>
          </p:cNvPicPr>
          <p:nvPr userDrawn="1"/>
        </p:nvPicPr>
        <p:blipFill>
          <a:blip r:embed="rId4"/>
          <a:stretch>
            <a:fillRect/>
          </a:stretch>
        </p:blipFill>
        <p:spPr>
          <a:xfrm>
            <a:off x="3662938" y="2668668"/>
            <a:ext cx="1234516" cy="914503"/>
          </a:xfrm>
          <a:prstGeom prst="rect">
            <a:avLst/>
          </a:prstGeom>
        </p:spPr>
      </p:pic>
      <p:pic>
        <p:nvPicPr>
          <p:cNvPr id="11" name="Picture 10" descr="Icon&#10;&#10;Description automatically generated">
            <a:extLst>
              <a:ext uri="{FF2B5EF4-FFF2-40B4-BE49-F238E27FC236}">
                <a16:creationId xmlns:a16="http://schemas.microsoft.com/office/drawing/2014/main" id="{FAFAF947-D119-2944-A052-C84617CAB707}"/>
              </a:ext>
            </a:extLst>
          </p:cNvPr>
          <p:cNvPicPr>
            <a:picLocks noChangeAspect="1"/>
          </p:cNvPicPr>
          <p:nvPr userDrawn="1"/>
        </p:nvPicPr>
        <p:blipFill>
          <a:blip r:embed="rId5"/>
          <a:stretch>
            <a:fillRect/>
          </a:stretch>
        </p:blipFill>
        <p:spPr>
          <a:xfrm>
            <a:off x="6404801" y="2668668"/>
            <a:ext cx="836565" cy="840075"/>
          </a:xfrm>
          <a:prstGeom prst="rect">
            <a:avLst/>
          </a:prstGeom>
        </p:spPr>
      </p:pic>
      <p:pic>
        <p:nvPicPr>
          <p:cNvPr id="13" name="Picture 12" descr="Icon&#10;&#10;Description automatically generated">
            <a:extLst>
              <a:ext uri="{FF2B5EF4-FFF2-40B4-BE49-F238E27FC236}">
                <a16:creationId xmlns:a16="http://schemas.microsoft.com/office/drawing/2014/main" id="{59E84638-5AC7-D84D-AC1A-6DBCA52623EC}"/>
              </a:ext>
            </a:extLst>
          </p:cNvPr>
          <p:cNvPicPr>
            <a:picLocks noChangeAspect="1"/>
          </p:cNvPicPr>
          <p:nvPr userDrawn="1"/>
        </p:nvPicPr>
        <p:blipFill>
          <a:blip r:embed="rId6"/>
          <a:stretch>
            <a:fillRect/>
          </a:stretch>
        </p:blipFill>
        <p:spPr>
          <a:xfrm>
            <a:off x="9101410" y="2656846"/>
            <a:ext cx="910682" cy="914503"/>
          </a:xfrm>
          <a:prstGeom prst="rect">
            <a:avLst/>
          </a:prstGeom>
        </p:spPr>
      </p:pic>
      <p:sp>
        <p:nvSpPr>
          <p:cNvPr id="54" name="Text Placeholder 2">
            <a:extLst>
              <a:ext uri="{FF2B5EF4-FFF2-40B4-BE49-F238E27FC236}">
                <a16:creationId xmlns:a16="http://schemas.microsoft.com/office/drawing/2014/main" id="{EC925101-B2A8-4447-A8E7-17D5091B3C5A}"/>
              </a:ext>
            </a:extLst>
          </p:cNvPr>
          <p:cNvSpPr>
            <a:spLocks noGrp="1"/>
          </p:cNvSpPr>
          <p:nvPr>
            <p:ph type="body" idx="19" hasCustomPrompt="1"/>
          </p:nvPr>
        </p:nvSpPr>
        <p:spPr>
          <a:xfrm>
            <a:off x="1006547" y="3918097"/>
            <a:ext cx="1906773" cy="627321"/>
          </a:xfrm>
        </p:spPr>
        <p:txBody>
          <a:bodyPr lIns="0" tIns="0" rIns="0" bIns="0">
            <a:normAutofit/>
          </a:bodyPr>
          <a:lstStyle>
            <a:lvl1pPr marL="0" indent="0">
              <a:spcBef>
                <a:spcPts val="0"/>
              </a:spcBef>
              <a:buNone/>
              <a:defRPr sz="1800" b="1">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5" name="Text Placeholder 2">
            <a:extLst>
              <a:ext uri="{FF2B5EF4-FFF2-40B4-BE49-F238E27FC236}">
                <a16:creationId xmlns:a16="http://schemas.microsoft.com/office/drawing/2014/main" id="{8C428899-F650-0F4D-B9A5-DC0A0DAF8BDB}"/>
              </a:ext>
            </a:extLst>
          </p:cNvPr>
          <p:cNvSpPr>
            <a:spLocks noGrp="1"/>
          </p:cNvSpPr>
          <p:nvPr>
            <p:ph type="body" idx="20" hasCustomPrompt="1"/>
          </p:nvPr>
        </p:nvSpPr>
        <p:spPr>
          <a:xfrm>
            <a:off x="3665850" y="3918096"/>
            <a:ext cx="1906773" cy="627321"/>
          </a:xfrm>
        </p:spPr>
        <p:txBody>
          <a:bodyPr lIns="0" tIns="0" rIns="0" bIns="0">
            <a:normAutofit/>
          </a:bodyPr>
          <a:lstStyle>
            <a:lvl1pPr marL="0" indent="0">
              <a:spcBef>
                <a:spcPts val="0"/>
              </a:spcBef>
              <a:buNone/>
              <a:defRPr sz="1800" b="1">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8" name="Text Placeholder 2">
            <a:extLst>
              <a:ext uri="{FF2B5EF4-FFF2-40B4-BE49-F238E27FC236}">
                <a16:creationId xmlns:a16="http://schemas.microsoft.com/office/drawing/2014/main" id="{B2084088-A905-F248-AB5D-5FE4FD7B8447}"/>
              </a:ext>
            </a:extLst>
          </p:cNvPr>
          <p:cNvSpPr>
            <a:spLocks noGrp="1"/>
          </p:cNvSpPr>
          <p:nvPr>
            <p:ph type="body" idx="21" hasCustomPrompt="1"/>
          </p:nvPr>
        </p:nvSpPr>
        <p:spPr>
          <a:xfrm>
            <a:off x="6383630" y="3918096"/>
            <a:ext cx="1906773" cy="627321"/>
          </a:xfrm>
        </p:spPr>
        <p:txBody>
          <a:bodyPr lIns="0" tIns="0" rIns="0" bIns="0">
            <a:normAutofit/>
          </a:bodyPr>
          <a:lstStyle>
            <a:lvl1pPr marL="0" indent="0">
              <a:spcBef>
                <a:spcPts val="0"/>
              </a:spcBef>
              <a:buNone/>
              <a:defRPr sz="1800" b="1">
                <a:solidFill>
                  <a:srgbClr val="ACF5B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9" name="Text Placeholder 2">
            <a:extLst>
              <a:ext uri="{FF2B5EF4-FFF2-40B4-BE49-F238E27FC236}">
                <a16:creationId xmlns:a16="http://schemas.microsoft.com/office/drawing/2014/main" id="{85F4EE54-A6EA-A140-80FB-57BE72393F2E}"/>
              </a:ext>
            </a:extLst>
          </p:cNvPr>
          <p:cNvSpPr>
            <a:spLocks noGrp="1"/>
          </p:cNvSpPr>
          <p:nvPr>
            <p:ph type="body" idx="22" hasCustomPrompt="1"/>
          </p:nvPr>
        </p:nvSpPr>
        <p:spPr>
          <a:xfrm>
            <a:off x="9101410" y="3918096"/>
            <a:ext cx="1906773" cy="627321"/>
          </a:xfrm>
        </p:spPr>
        <p:txBody>
          <a:bodyPr lIns="0" tIns="0" rIns="0" bIns="0">
            <a:normAutofit/>
          </a:bodyPr>
          <a:lstStyle>
            <a:lvl1pPr marL="0" indent="0">
              <a:spcBef>
                <a:spcPts val="0"/>
              </a:spcBef>
              <a:buNone/>
              <a:defRPr sz="1800" b="1">
                <a:solidFill>
                  <a:srgbClr val="FF791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60" name="Text Placeholder 2">
            <a:extLst>
              <a:ext uri="{FF2B5EF4-FFF2-40B4-BE49-F238E27FC236}">
                <a16:creationId xmlns:a16="http://schemas.microsoft.com/office/drawing/2014/main" id="{7FBEBC38-594B-744A-9763-3A3000B8D857}"/>
              </a:ext>
            </a:extLst>
          </p:cNvPr>
          <p:cNvSpPr>
            <a:spLocks noGrp="1"/>
          </p:cNvSpPr>
          <p:nvPr>
            <p:ph type="body" idx="23" hasCustomPrompt="1"/>
          </p:nvPr>
        </p:nvSpPr>
        <p:spPr>
          <a:xfrm>
            <a:off x="1015223" y="4699500"/>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1" name="Text Placeholder 2">
            <a:extLst>
              <a:ext uri="{FF2B5EF4-FFF2-40B4-BE49-F238E27FC236}">
                <a16:creationId xmlns:a16="http://schemas.microsoft.com/office/drawing/2014/main" id="{C3EEA7A9-E2BA-F443-93B6-DDE98E58A052}"/>
              </a:ext>
            </a:extLst>
          </p:cNvPr>
          <p:cNvSpPr>
            <a:spLocks noGrp="1"/>
          </p:cNvSpPr>
          <p:nvPr>
            <p:ph type="body" idx="24" hasCustomPrompt="1"/>
          </p:nvPr>
        </p:nvSpPr>
        <p:spPr>
          <a:xfrm>
            <a:off x="3662938" y="4699499"/>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2" name="Text Placeholder 2">
            <a:extLst>
              <a:ext uri="{FF2B5EF4-FFF2-40B4-BE49-F238E27FC236}">
                <a16:creationId xmlns:a16="http://schemas.microsoft.com/office/drawing/2014/main" id="{FEC54463-BE53-2B4B-9558-7E4A8C89B6CB}"/>
              </a:ext>
            </a:extLst>
          </p:cNvPr>
          <p:cNvSpPr>
            <a:spLocks noGrp="1"/>
          </p:cNvSpPr>
          <p:nvPr>
            <p:ph type="body" idx="25" hasCustomPrompt="1"/>
          </p:nvPr>
        </p:nvSpPr>
        <p:spPr>
          <a:xfrm>
            <a:off x="6364945" y="4699498"/>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3" name="Text Placeholder 2">
            <a:extLst>
              <a:ext uri="{FF2B5EF4-FFF2-40B4-BE49-F238E27FC236}">
                <a16:creationId xmlns:a16="http://schemas.microsoft.com/office/drawing/2014/main" id="{B4AB01D1-4A95-9745-A51D-DA5A7775E199}"/>
              </a:ext>
            </a:extLst>
          </p:cNvPr>
          <p:cNvSpPr>
            <a:spLocks noGrp="1"/>
          </p:cNvSpPr>
          <p:nvPr>
            <p:ph type="body" idx="26" hasCustomPrompt="1"/>
          </p:nvPr>
        </p:nvSpPr>
        <p:spPr>
          <a:xfrm>
            <a:off x="9089984" y="4699497"/>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cxnSp>
        <p:nvCxnSpPr>
          <p:cNvPr id="15" name="Straight Connector 14">
            <a:extLst>
              <a:ext uri="{FF2B5EF4-FFF2-40B4-BE49-F238E27FC236}">
                <a16:creationId xmlns:a16="http://schemas.microsoft.com/office/drawing/2014/main" id="{4A601078-79D7-6A47-9C30-441E452B3CAC}"/>
              </a:ext>
            </a:extLst>
          </p:cNvPr>
          <p:cNvCxnSpPr/>
          <p:nvPr userDrawn="1"/>
        </p:nvCxnSpPr>
        <p:spPr>
          <a:xfrm>
            <a:off x="893134" y="3918096"/>
            <a:ext cx="0" cy="2791048"/>
          </a:xfrm>
          <a:prstGeom prst="line">
            <a:avLst/>
          </a:prstGeom>
          <a:ln w="12700">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F61E6A-0B92-6B4E-9CF0-AA1894C8F853}"/>
              </a:ext>
            </a:extLst>
          </p:cNvPr>
          <p:cNvCxnSpPr/>
          <p:nvPr userDrawn="1"/>
        </p:nvCxnSpPr>
        <p:spPr>
          <a:xfrm>
            <a:off x="3533552" y="3918096"/>
            <a:ext cx="0" cy="2791048"/>
          </a:xfrm>
          <a:prstGeom prst="line">
            <a:avLst/>
          </a:prstGeom>
          <a:ln w="12700">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1D90E11-8272-8D4A-9725-F0CC1C342507}"/>
              </a:ext>
            </a:extLst>
          </p:cNvPr>
          <p:cNvCxnSpPr/>
          <p:nvPr userDrawn="1"/>
        </p:nvCxnSpPr>
        <p:spPr>
          <a:xfrm>
            <a:off x="6230677" y="3918096"/>
            <a:ext cx="0" cy="2791048"/>
          </a:xfrm>
          <a:prstGeom prst="line">
            <a:avLst/>
          </a:prstGeom>
          <a:ln w="12700">
            <a:solidFill>
              <a:srgbClr val="ACF5B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DE4220-D63B-5B4D-B04B-B995BBC863DF}"/>
              </a:ext>
            </a:extLst>
          </p:cNvPr>
          <p:cNvCxnSpPr/>
          <p:nvPr userDrawn="1"/>
        </p:nvCxnSpPr>
        <p:spPr>
          <a:xfrm>
            <a:off x="8959701" y="3918096"/>
            <a:ext cx="0" cy="2791048"/>
          </a:xfrm>
          <a:prstGeom prst="line">
            <a:avLst/>
          </a:prstGeom>
          <a:ln w="12700">
            <a:solidFill>
              <a:srgbClr val="FF7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97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age Template 10">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1006548" y="2842829"/>
            <a:ext cx="4214038" cy="3270892"/>
          </a:xfrm>
        </p:spPr>
        <p:txBody>
          <a:bodyPr lIns="0" tIns="0" rIns="0" bIns="0">
            <a:noAutofit/>
          </a:bodyPr>
          <a:lstStyle>
            <a:lvl1pPr marL="0" indent="0">
              <a:spcBef>
                <a:spcPts val="0"/>
              </a:spcBef>
              <a:buNone/>
              <a:defRPr sz="16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sp>
        <p:nvSpPr>
          <p:cNvPr id="49" name="Rectangle 48">
            <a:extLst>
              <a:ext uri="{FF2B5EF4-FFF2-40B4-BE49-F238E27FC236}">
                <a16:creationId xmlns:a16="http://schemas.microsoft.com/office/drawing/2014/main" id="{EFD29CE4-ACED-DF48-B58B-456494614433}"/>
              </a:ext>
            </a:extLst>
          </p:cNvPr>
          <p:cNvSpPr/>
          <p:nvPr userDrawn="1"/>
        </p:nvSpPr>
        <p:spPr>
          <a:xfrm>
            <a:off x="6599276" y="0"/>
            <a:ext cx="5162175"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port, athletic game&#10;&#10;Description automatically generated">
            <a:extLst>
              <a:ext uri="{FF2B5EF4-FFF2-40B4-BE49-F238E27FC236}">
                <a16:creationId xmlns:a16="http://schemas.microsoft.com/office/drawing/2014/main" id="{F1CF6490-9436-E042-8DB3-A62F5E4F29B9}"/>
              </a:ext>
            </a:extLst>
          </p:cNvPr>
          <p:cNvPicPr>
            <a:picLocks noChangeAspect="1"/>
          </p:cNvPicPr>
          <p:nvPr userDrawn="1"/>
        </p:nvPicPr>
        <p:blipFill>
          <a:blip r:embed="rId3"/>
          <a:stretch>
            <a:fillRect/>
          </a:stretch>
        </p:blipFill>
        <p:spPr>
          <a:xfrm>
            <a:off x="6593041" y="838332"/>
            <a:ext cx="4463350" cy="5181335"/>
          </a:xfrm>
          <a:prstGeom prst="rect">
            <a:avLst/>
          </a:prstGeom>
        </p:spPr>
      </p:pic>
    </p:spTree>
    <p:extLst>
      <p:ext uri="{BB962C8B-B14F-4D97-AF65-F5344CB8AC3E}">
        <p14:creationId xmlns:p14="http://schemas.microsoft.com/office/powerpoint/2010/main" val="86322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age Template 1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3"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7BB9CB"/>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1006548" y="2842829"/>
            <a:ext cx="4214038" cy="3270892"/>
          </a:xfrm>
        </p:spPr>
        <p:txBody>
          <a:bodyPr lIns="0" tIns="0" rIns="0" bIns="0">
            <a:noAutofit/>
          </a:bodyPr>
          <a:lstStyle>
            <a:lvl1pPr marL="0" indent="0">
              <a:spcBef>
                <a:spcPts val="0"/>
              </a:spcBef>
              <a:buNone/>
              <a:defRPr sz="16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sp>
        <p:nvSpPr>
          <p:cNvPr id="49" name="Rectangle 48">
            <a:extLst>
              <a:ext uri="{FF2B5EF4-FFF2-40B4-BE49-F238E27FC236}">
                <a16:creationId xmlns:a16="http://schemas.microsoft.com/office/drawing/2014/main" id="{EFD29CE4-ACED-DF48-B58B-456494614433}"/>
              </a:ext>
            </a:extLst>
          </p:cNvPr>
          <p:cNvSpPr/>
          <p:nvPr userDrawn="1"/>
        </p:nvSpPr>
        <p:spPr>
          <a:xfrm>
            <a:off x="6599276" y="0"/>
            <a:ext cx="5162175"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port, athletic game&#10;&#10;Description automatically generated">
            <a:extLst>
              <a:ext uri="{FF2B5EF4-FFF2-40B4-BE49-F238E27FC236}">
                <a16:creationId xmlns:a16="http://schemas.microsoft.com/office/drawing/2014/main" id="{F1CF6490-9436-E042-8DB3-A62F5E4F29B9}"/>
              </a:ext>
            </a:extLst>
          </p:cNvPr>
          <p:cNvPicPr>
            <a:picLocks noChangeAspect="1"/>
          </p:cNvPicPr>
          <p:nvPr userDrawn="1"/>
        </p:nvPicPr>
        <p:blipFill>
          <a:blip r:embed="rId3"/>
          <a:stretch>
            <a:fillRect/>
          </a:stretch>
        </p:blipFill>
        <p:spPr>
          <a:xfrm>
            <a:off x="6593041" y="838332"/>
            <a:ext cx="4463350" cy="5181335"/>
          </a:xfrm>
          <a:prstGeom prst="rect">
            <a:avLst/>
          </a:prstGeom>
        </p:spPr>
      </p:pic>
    </p:spTree>
    <p:extLst>
      <p:ext uri="{BB962C8B-B14F-4D97-AF65-F5344CB8AC3E}">
        <p14:creationId xmlns:p14="http://schemas.microsoft.com/office/powerpoint/2010/main" val="222805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Page Template 11">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5162176" y="0"/>
            <a:ext cx="6595420" cy="6858000"/>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FD29CE4-ACED-DF48-B58B-456494614433}"/>
              </a:ext>
            </a:extLst>
          </p:cNvPr>
          <p:cNvSpPr/>
          <p:nvPr userDrawn="1"/>
        </p:nvSpPr>
        <p:spPr>
          <a:xfrm>
            <a:off x="0" y="0"/>
            <a:ext cx="5162175"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354731"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FF791E"/>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6354731" y="604317"/>
            <a:ext cx="1391304" cy="39514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3"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6354731" y="2842829"/>
            <a:ext cx="4214038" cy="3270892"/>
          </a:xfrm>
        </p:spPr>
        <p:txBody>
          <a:bodyPr lIns="0" tIns="0" rIns="0" bIns="0">
            <a:no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pic>
        <p:nvPicPr>
          <p:cNvPr id="6" name="Picture 5">
            <a:extLst>
              <a:ext uri="{FF2B5EF4-FFF2-40B4-BE49-F238E27FC236}">
                <a16:creationId xmlns:a16="http://schemas.microsoft.com/office/drawing/2014/main" id="{F1CF6490-9436-E042-8DB3-A62F5E4F29B9}"/>
              </a:ext>
            </a:extLst>
          </p:cNvPr>
          <p:cNvPicPr>
            <a:picLocks noChangeAspect="1"/>
          </p:cNvPicPr>
          <p:nvPr userDrawn="1"/>
        </p:nvPicPr>
        <p:blipFill>
          <a:blip r:embed="rId3"/>
          <a:srcRect/>
          <a:stretch/>
        </p:blipFill>
        <p:spPr>
          <a:xfrm>
            <a:off x="698825" y="1097399"/>
            <a:ext cx="4463350" cy="4663201"/>
          </a:xfrm>
          <a:prstGeom prst="rect">
            <a:avLst/>
          </a:prstGeom>
        </p:spPr>
      </p:pic>
    </p:spTree>
    <p:extLst>
      <p:ext uri="{BB962C8B-B14F-4D97-AF65-F5344CB8AC3E}">
        <p14:creationId xmlns:p14="http://schemas.microsoft.com/office/powerpoint/2010/main" val="1415452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age Template 1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5162176" y="0"/>
            <a:ext cx="6595420"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354731"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6354731"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3" cy="322545"/>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6354731" y="2842829"/>
            <a:ext cx="4214038" cy="3270892"/>
          </a:xfrm>
        </p:spPr>
        <p:txBody>
          <a:bodyPr lIns="0" tIns="0" rIns="0" bIns="0">
            <a:no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pic>
        <p:nvPicPr>
          <p:cNvPr id="6" name="Picture 5">
            <a:extLst>
              <a:ext uri="{FF2B5EF4-FFF2-40B4-BE49-F238E27FC236}">
                <a16:creationId xmlns:a16="http://schemas.microsoft.com/office/drawing/2014/main" id="{F1CF6490-9436-E042-8DB3-A62F5E4F29B9}"/>
              </a:ext>
            </a:extLst>
          </p:cNvPr>
          <p:cNvPicPr>
            <a:picLocks noChangeAspect="1"/>
          </p:cNvPicPr>
          <p:nvPr userDrawn="1"/>
        </p:nvPicPr>
        <p:blipFill>
          <a:blip r:embed="rId3"/>
          <a:srcRect/>
          <a:stretch/>
        </p:blipFill>
        <p:spPr>
          <a:xfrm>
            <a:off x="698825" y="1097399"/>
            <a:ext cx="4463350" cy="4663201"/>
          </a:xfrm>
          <a:prstGeom prst="rect">
            <a:avLst/>
          </a:prstGeom>
        </p:spPr>
      </p:pic>
    </p:spTree>
    <p:extLst>
      <p:ext uri="{BB962C8B-B14F-4D97-AF65-F5344CB8AC3E}">
        <p14:creationId xmlns:p14="http://schemas.microsoft.com/office/powerpoint/2010/main" val="2839959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Template 1">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descr="A picture containing shape&#10;&#10;Description automatically generated">
            <a:extLst>
              <a:ext uri="{FF2B5EF4-FFF2-40B4-BE49-F238E27FC236}">
                <a16:creationId xmlns:a16="http://schemas.microsoft.com/office/drawing/2014/main" id="{498D3151-C00F-FA49-808F-049849E2F186}"/>
              </a:ext>
            </a:extLst>
          </p:cNvPr>
          <p:cNvPicPr>
            <a:picLocks noChangeAspect="1"/>
          </p:cNvPicPr>
          <p:nvPr userDrawn="1"/>
        </p:nvPicPr>
        <p:blipFill>
          <a:blip r:embed="rId2"/>
          <a:stretch>
            <a:fillRect/>
          </a:stretch>
        </p:blipFill>
        <p:spPr>
          <a:xfrm>
            <a:off x="9173308" y="488593"/>
            <a:ext cx="2132469" cy="1146794"/>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3018838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Template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8" y="488593"/>
            <a:ext cx="2132468" cy="1146794"/>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3141751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mplate 3">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3"/>
            <a:ext cx="6379073" cy="6991465"/>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60" cy="1531163"/>
          </a:xfrm>
          <a:prstGeom prst="rect">
            <a:avLst/>
          </a:prstGeom>
        </p:spPr>
      </p:pic>
    </p:spTree>
    <p:extLst>
      <p:ext uri="{BB962C8B-B14F-4D97-AF65-F5344CB8AC3E}">
        <p14:creationId xmlns:p14="http://schemas.microsoft.com/office/powerpoint/2010/main" val="1446280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Template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8" y="488593"/>
            <a:ext cx="2132468" cy="1146793"/>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5B5E"/>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1124841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Template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9" y="488593"/>
            <a:ext cx="2132466" cy="1146793"/>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FF791E"/>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FF791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3632934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Template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9" y="488593"/>
            <a:ext cx="2132466" cy="1146792"/>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294872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Template 6">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10" y="488593"/>
            <a:ext cx="2132464" cy="1146792"/>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1122510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mplate 4">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3"/>
            <a:ext cx="6379073" cy="6991464"/>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59" cy="1531163"/>
          </a:xfrm>
          <a:prstGeom prst="rect">
            <a:avLst/>
          </a:prstGeom>
        </p:spPr>
      </p:pic>
    </p:spTree>
    <p:extLst>
      <p:ext uri="{BB962C8B-B14F-4D97-AF65-F5344CB8AC3E}">
        <p14:creationId xmlns:p14="http://schemas.microsoft.com/office/powerpoint/2010/main" val="2159769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Template 5">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3"/>
            <a:ext cx="6379072" cy="6991464"/>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59" cy="1531162"/>
          </a:xfrm>
          <a:prstGeom prst="rect">
            <a:avLst/>
          </a:prstGeom>
        </p:spPr>
      </p:pic>
    </p:spTree>
    <p:extLst>
      <p:ext uri="{BB962C8B-B14F-4D97-AF65-F5344CB8AC3E}">
        <p14:creationId xmlns:p14="http://schemas.microsoft.com/office/powerpoint/2010/main" val="865053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emplate 6">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2"/>
            <a:ext cx="6379072" cy="6991462"/>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58" cy="1531162"/>
          </a:xfrm>
          <a:prstGeom prst="rect">
            <a:avLst/>
          </a:prstGeom>
        </p:spPr>
      </p:pic>
    </p:spTree>
    <p:extLst>
      <p:ext uri="{BB962C8B-B14F-4D97-AF65-F5344CB8AC3E}">
        <p14:creationId xmlns:p14="http://schemas.microsoft.com/office/powerpoint/2010/main" val="3711847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Template 1">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1" y="2017264"/>
            <a:ext cx="9088083" cy="4069429"/>
          </a:xfrm>
        </p:spPr>
        <p:txBody>
          <a:bodyPr wrap="square" lIns="0" tIns="0" rIns="0" bIns="0" anchor="t" anchorCtr="0">
            <a:normAutofit/>
          </a:bodyPr>
          <a:lstStyle>
            <a:lvl1pPr>
              <a:lnSpc>
                <a:spcPct val="150000"/>
              </a:lnSpc>
              <a:spcBef>
                <a:spcPts val="0"/>
              </a:spcBef>
              <a:spcAft>
                <a:spcPts val="0"/>
              </a:spcAft>
              <a:defRPr sz="3300" u="none" spc="-150">
                <a:solidFill>
                  <a:schemeClr val="bg1"/>
                </a:solidFill>
                <a:latin typeface="Arial" panose="020B0604020202020204" pitchFamily="34" charset="0"/>
                <a:cs typeface="Arial" panose="020B0604020202020204" pitchFamily="34" charset="0"/>
              </a:defRPr>
            </a:lvl1pPr>
          </a:lstStyle>
          <a:p>
            <a:r>
              <a:rPr lang="en-GB" dirty="0"/>
              <a:t>1. Section One Title</a:t>
            </a:r>
            <a:br>
              <a:rPr lang="en-GB" dirty="0"/>
            </a:br>
            <a:r>
              <a:rPr lang="en-GB" dirty="0"/>
              <a:t>2. Section Two Title</a:t>
            </a:r>
            <a:br>
              <a:rPr lang="en-GB" dirty="0"/>
            </a:br>
            <a:r>
              <a:rPr lang="en-GB" dirty="0"/>
              <a:t>3. Section Three Title</a:t>
            </a:r>
            <a:br>
              <a:rPr lang="en-GB" dirty="0"/>
            </a:br>
            <a:r>
              <a:rPr lang="en-GB" dirty="0"/>
              <a:t>4. Section Four Title</a:t>
            </a:r>
            <a:br>
              <a:rPr lang="en-GB" dirty="0"/>
            </a:br>
            <a:r>
              <a:rPr lang="en-GB" dirty="0"/>
              <a:t>5. Section Five Title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7049956" cy="16699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descr="A picture containing icon&#10;&#10;Description automatically generated">
            <a:extLst>
              <a:ext uri="{FF2B5EF4-FFF2-40B4-BE49-F238E27FC236}">
                <a16:creationId xmlns:a16="http://schemas.microsoft.com/office/drawing/2014/main" id="{BABD9D0C-2660-C947-B18C-BC53A45374E1}"/>
              </a:ext>
            </a:extLst>
          </p:cNvPr>
          <p:cNvPicPr>
            <a:picLocks noChangeAspect="1"/>
          </p:cNvPicPr>
          <p:nvPr userDrawn="1"/>
        </p:nvPicPr>
        <p:blipFill>
          <a:blip r:embed="rId2"/>
          <a:stretch>
            <a:fillRect/>
          </a:stretch>
        </p:blipFill>
        <p:spPr>
          <a:xfrm>
            <a:off x="11833440" y="427819"/>
            <a:ext cx="294296" cy="322548"/>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cxnSp>
        <p:nvCxnSpPr>
          <p:cNvPr id="6" name="Straight Connector 5">
            <a:extLst>
              <a:ext uri="{FF2B5EF4-FFF2-40B4-BE49-F238E27FC236}">
                <a16:creationId xmlns:a16="http://schemas.microsoft.com/office/drawing/2014/main" id="{978CC404-F1A9-674C-885A-C74BD012CF07}"/>
              </a:ext>
            </a:extLst>
          </p:cNvPr>
          <p:cNvCxnSpPr/>
          <p:nvPr userDrawn="1"/>
        </p:nvCxnSpPr>
        <p:spPr>
          <a:xfrm>
            <a:off x="2750180" y="2701319"/>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D31ECD-E107-1E49-A68D-F6C84E5736F7}"/>
              </a:ext>
            </a:extLst>
          </p:cNvPr>
          <p:cNvCxnSpPr/>
          <p:nvPr userDrawn="1"/>
        </p:nvCxnSpPr>
        <p:spPr>
          <a:xfrm>
            <a:off x="2750180" y="3449940"/>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E28EF-0B39-244A-B2C0-002E73765E6C}"/>
              </a:ext>
            </a:extLst>
          </p:cNvPr>
          <p:cNvCxnSpPr/>
          <p:nvPr userDrawn="1"/>
        </p:nvCxnSpPr>
        <p:spPr>
          <a:xfrm>
            <a:off x="2750180" y="4209613"/>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57B40D-4CF0-7749-9710-216AB3BBF499}"/>
              </a:ext>
            </a:extLst>
          </p:cNvPr>
          <p:cNvCxnSpPr/>
          <p:nvPr userDrawn="1"/>
        </p:nvCxnSpPr>
        <p:spPr>
          <a:xfrm>
            <a:off x="2750180" y="4963470"/>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2BDE61-1798-DC4F-A069-2740A53097C2}"/>
              </a:ext>
            </a:extLst>
          </p:cNvPr>
          <p:cNvCxnSpPr/>
          <p:nvPr userDrawn="1"/>
        </p:nvCxnSpPr>
        <p:spPr>
          <a:xfrm>
            <a:off x="2750180" y="5717326"/>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86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Template 2">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1" y="2017264"/>
            <a:ext cx="9088083" cy="4069429"/>
          </a:xfrm>
        </p:spPr>
        <p:txBody>
          <a:bodyPr wrap="square" lIns="0" tIns="0" rIns="0" bIns="0" anchor="t" anchorCtr="0">
            <a:normAutofit/>
          </a:bodyPr>
          <a:lstStyle>
            <a:lvl1pPr>
              <a:lnSpc>
                <a:spcPct val="150000"/>
              </a:lnSpc>
              <a:spcBef>
                <a:spcPts val="0"/>
              </a:spcBef>
              <a:spcAft>
                <a:spcPts val="0"/>
              </a:spcAft>
              <a:defRPr sz="3300" u="none" spc="-150">
                <a:solidFill>
                  <a:schemeClr val="bg1"/>
                </a:solidFill>
                <a:latin typeface="Arial" panose="020B0604020202020204" pitchFamily="34" charset="0"/>
                <a:cs typeface="Arial" panose="020B0604020202020204" pitchFamily="34" charset="0"/>
              </a:defRPr>
            </a:lvl1pPr>
          </a:lstStyle>
          <a:p>
            <a:r>
              <a:rPr lang="en-GB" dirty="0"/>
              <a:t>1. Section One Title</a:t>
            </a:r>
            <a:br>
              <a:rPr lang="en-GB" dirty="0"/>
            </a:br>
            <a:r>
              <a:rPr lang="en-GB" dirty="0"/>
              <a:t>2. Section Two Title</a:t>
            </a:r>
            <a:br>
              <a:rPr lang="en-GB" dirty="0"/>
            </a:br>
            <a:r>
              <a:rPr lang="en-GB" dirty="0"/>
              <a:t>3. Section Three Title</a:t>
            </a:r>
            <a:br>
              <a:rPr lang="en-GB" dirty="0"/>
            </a:br>
            <a:r>
              <a:rPr lang="en-GB" dirty="0"/>
              <a:t>4. Section Four Title</a:t>
            </a:r>
            <a:br>
              <a:rPr lang="en-GB" dirty="0"/>
            </a:br>
            <a:r>
              <a:rPr lang="en-GB" dirty="0"/>
              <a:t>5. Section Five Title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7049956" cy="166991"/>
          </a:xfrm>
        </p:spPr>
        <p:txBody>
          <a:bodyPr lIns="0" tIns="0" rIns="0" bIns="0">
            <a:normAutofit/>
          </a:bodyPr>
          <a:lstStyle>
            <a:lvl1pPr marL="0" indent="0">
              <a:spcBef>
                <a:spcPts val="0"/>
              </a:spcBef>
              <a:buNone/>
              <a:defRPr sz="10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8"/>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7BB9CB"/>
                </a:solidFill>
                <a:latin typeface="Arial" panose="020B0604020202020204" pitchFamily="34" charset="0"/>
                <a:cs typeface="Arial" panose="020B0604020202020204" pitchFamily="34" charset="0"/>
              </a:rPr>
              <a:t>Atlantic Technological University</a:t>
            </a:r>
          </a:p>
        </p:txBody>
      </p:sp>
      <p:cxnSp>
        <p:nvCxnSpPr>
          <p:cNvPr id="6" name="Straight Connector 5">
            <a:extLst>
              <a:ext uri="{FF2B5EF4-FFF2-40B4-BE49-F238E27FC236}">
                <a16:creationId xmlns:a16="http://schemas.microsoft.com/office/drawing/2014/main" id="{978CC404-F1A9-674C-885A-C74BD012CF07}"/>
              </a:ext>
            </a:extLst>
          </p:cNvPr>
          <p:cNvCxnSpPr/>
          <p:nvPr userDrawn="1"/>
        </p:nvCxnSpPr>
        <p:spPr>
          <a:xfrm>
            <a:off x="2750180" y="2701319"/>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D31ECD-E107-1E49-A68D-F6C84E5736F7}"/>
              </a:ext>
            </a:extLst>
          </p:cNvPr>
          <p:cNvCxnSpPr/>
          <p:nvPr userDrawn="1"/>
        </p:nvCxnSpPr>
        <p:spPr>
          <a:xfrm>
            <a:off x="2750180" y="3449940"/>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E28EF-0B39-244A-B2C0-002E73765E6C}"/>
              </a:ext>
            </a:extLst>
          </p:cNvPr>
          <p:cNvCxnSpPr/>
          <p:nvPr userDrawn="1"/>
        </p:nvCxnSpPr>
        <p:spPr>
          <a:xfrm>
            <a:off x="2750180" y="4209613"/>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57B40D-4CF0-7749-9710-216AB3BBF499}"/>
              </a:ext>
            </a:extLst>
          </p:cNvPr>
          <p:cNvCxnSpPr/>
          <p:nvPr userDrawn="1"/>
        </p:nvCxnSpPr>
        <p:spPr>
          <a:xfrm>
            <a:off x="2750180" y="4963470"/>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2BDE61-1798-DC4F-A069-2740A53097C2}"/>
              </a:ext>
            </a:extLst>
          </p:cNvPr>
          <p:cNvCxnSpPr/>
          <p:nvPr userDrawn="1"/>
        </p:nvCxnSpPr>
        <p:spPr>
          <a:xfrm>
            <a:off x="2750180" y="5717326"/>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506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Template 3">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1" y="2017264"/>
            <a:ext cx="9088083" cy="4069429"/>
          </a:xfrm>
        </p:spPr>
        <p:txBody>
          <a:bodyPr wrap="square" lIns="0" tIns="0" rIns="0" bIns="0" anchor="t" anchorCtr="0">
            <a:normAutofit/>
          </a:bodyPr>
          <a:lstStyle>
            <a:lvl1pPr>
              <a:lnSpc>
                <a:spcPct val="150000"/>
              </a:lnSpc>
              <a:spcBef>
                <a:spcPts val="0"/>
              </a:spcBef>
              <a:spcAft>
                <a:spcPts val="0"/>
              </a:spcAft>
              <a:defRPr sz="3300" u="none" spc="-150">
                <a:solidFill>
                  <a:schemeClr val="bg1"/>
                </a:solidFill>
                <a:latin typeface="Arial" panose="020B0604020202020204" pitchFamily="34" charset="0"/>
                <a:cs typeface="Arial" panose="020B0604020202020204" pitchFamily="34" charset="0"/>
              </a:defRPr>
            </a:lvl1pPr>
          </a:lstStyle>
          <a:p>
            <a:r>
              <a:rPr lang="en-GB" dirty="0"/>
              <a:t>1. Section One Title</a:t>
            </a:r>
            <a:br>
              <a:rPr lang="en-GB" dirty="0"/>
            </a:br>
            <a:r>
              <a:rPr lang="en-GB" dirty="0"/>
              <a:t>2. Section Two Title</a:t>
            </a:r>
            <a:br>
              <a:rPr lang="en-GB" dirty="0"/>
            </a:br>
            <a:r>
              <a:rPr lang="en-GB" dirty="0"/>
              <a:t>3. Section Three Title</a:t>
            </a:r>
            <a:br>
              <a:rPr lang="en-GB" dirty="0"/>
            </a:br>
            <a:r>
              <a:rPr lang="en-GB" dirty="0"/>
              <a:t>4. Section Four Title</a:t>
            </a:r>
            <a:br>
              <a:rPr lang="en-GB" dirty="0"/>
            </a:br>
            <a:r>
              <a:rPr lang="en-GB" dirty="0"/>
              <a:t>5. Section Five Title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7049956" cy="16699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8"/>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cxnSp>
        <p:nvCxnSpPr>
          <p:cNvPr id="6" name="Straight Connector 5">
            <a:extLst>
              <a:ext uri="{FF2B5EF4-FFF2-40B4-BE49-F238E27FC236}">
                <a16:creationId xmlns:a16="http://schemas.microsoft.com/office/drawing/2014/main" id="{978CC404-F1A9-674C-885A-C74BD012CF07}"/>
              </a:ext>
            </a:extLst>
          </p:cNvPr>
          <p:cNvCxnSpPr/>
          <p:nvPr userDrawn="1"/>
        </p:nvCxnSpPr>
        <p:spPr>
          <a:xfrm>
            <a:off x="2750180" y="2701319"/>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D31ECD-E107-1E49-A68D-F6C84E5736F7}"/>
              </a:ext>
            </a:extLst>
          </p:cNvPr>
          <p:cNvCxnSpPr/>
          <p:nvPr userDrawn="1"/>
        </p:nvCxnSpPr>
        <p:spPr>
          <a:xfrm>
            <a:off x="2750180" y="3449940"/>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E28EF-0B39-244A-B2C0-002E73765E6C}"/>
              </a:ext>
            </a:extLst>
          </p:cNvPr>
          <p:cNvCxnSpPr/>
          <p:nvPr userDrawn="1"/>
        </p:nvCxnSpPr>
        <p:spPr>
          <a:xfrm>
            <a:off x="2750180" y="4209613"/>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57B40D-4CF0-7749-9710-216AB3BBF499}"/>
              </a:ext>
            </a:extLst>
          </p:cNvPr>
          <p:cNvCxnSpPr/>
          <p:nvPr userDrawn="1"/>
        </p:nvCxnSpPr>
        <p:spPr>
          <a:xfrm>
            <a:off x="2750180" y="4963470"/>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2BDE61-1798-DC4F-A069-2740A53097C2}"/>
              </a:ext>
            </a:extLst>
          </p:cNvPr>
          <p:cNvCxnSpPr/>
          <p:nvPr userDrawn="1"/>
        </p:nvCxnSpPr>
        <p:spPr>
          <a:xfrm>
            <a:off x="2750180" y="5717326"/>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23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ABF38-DA5A-D347-A148-C44CAE559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20EA475-38F4-5545-A062-A347C38E8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7D687B-FC81-7E44-94FB-1E4E13EE2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D1E78-81D4-B94E-B52E-D499FAE80EB0}" type="datetimeFigureOut">
              <a:rPr lang="en-US" smtClean="0"/>
              <a:t>3/23/22</a:t>
            </a:fld>
            <a:endParaRPr lang="en-US"/>
          </a:p>
        </p:txBody>
      </p:sp>
      <p:sp>
        <p:nvSpPr>
          <p:cNvPr id="5" name="Footer Placeholder 4">
            <a:extLst>
              <a:ext uri="{FF2B5EF4-FFF2-40B4-BE49-F238E27FC236}">
                <a16:creationId xmlns:a16="http://schemas.microsoft.com/office/drawing/2014/main" id="{1BA094AF-E6B8-D542-B554-B9BB5331F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AEF49-CFC8-3F47-AE35-D1C2A0567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AD4D7-D00C-724C-8A2F-2511BCCFC573}" type="slidenum">
              <a:rPr lang="en-US" smtClean="0"/>
              <a:t>‹#›</a:t>
            </a:fld>
            <a:endParaRPr lang="en-US"/>
          </a:p>
        </p:txBody>
      </p:sp>
    </p:spTree>
    <p:extLst>
      <p:ext uri="{BB962C8B-B14F-4D97-AF65-F5344CB8AC3E}">
        <p14:creationId xmlns:p14="http://schemas.microsoft.com/office/powerpoint/2010/main" val="17849473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98" r:id="rId28"/>
    <p:sldLayoutId id="2147483699" r:id="rId29"/>
    <p:sldLayoutId id="2147483700" r:id="rId30"/>
    <p:sldLayoutId id="2147483701" r:id="rId31"/>
    <p:sldLayoutId id="2147483702" r:id="rId32"/>
    <p:sldLayoutId id="2147483703"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17E03-AB3F-F941-BAA6-88BD7607B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9E644A-0AAD-4E4F-9221-F6F5B6558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0D75E6-6DAF-994D-A12D-DAB7BCC3E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57503-3A87-4042-A81B-AC04669F1A60}" type="datetimeFigureOut">
              <a:rPr lang="en-US" smtClean="0"/>
              <a:t>3/23/22</a:t>
            </a:fld>
            <a:endParaRPr lang="en-US"/>
          </a:p>
        </p:txBody>
      </p:sp>
      <p:sp>
        <p:nvSpPr>
          <p:cNvPr id="5" name="Footer Placeholder 4">
            <a:extLst>
              <a:ext uri="{FF2B5EF4-FFF2-40B4-BE49-F238E27FC236}">
                <a16:creationId xmlns:a16="http://schemas.microsoft.com/office/drawing/2014/main" id="{3C616EFF-7577-5742-8FBB-FD0F24505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42C3E-8768-5345-8D34-FDA6D057E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CA777-8800-9443-8004-CC136FAF2E1A}" type="slidenum">
              <a:rPr lang="en-US" smtClean="0"/>
              <a:t>‹#›</a:t>
            </a:fld>
            <a:endParaRPr lang="en-US"/>
          </a:p>
        </p:txBody>
      </p:sp>
    </p:spTree>
    <p:extLst>
      <p:ext uri="{BB962C8B-B14F-4D97-AF65-F5344CB8AC3E}">
        <p14:creationId xmlns:p14="http://schemas.microsoft.com/office/powerpoint/2010/main" val="375821480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A3D-BA17-F642-B22E-DD71C184E86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CE4FF5E-0BEB-6645-B3A2-005B6CA3ABA1}"/>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9580FAB4-42D9-B941-AF5D-0FF2A1F9CFEC}"/>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1E67A351-3040-714E-9C5D-E1799B1D8FF5}"/>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1E4A5153-756A-1447-AEE0-7B73DC77A18E}"/>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38F9A4C7-5E85-2043-A134-C2D16E40AC50}"/>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7E29912-09FB-3145-A51D-C7430BD1847C}"/>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C2387DE0-451D-A047-9473-BA497EAD9E60}"/>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BEEA40A5-32B4-4043-A85D-EC409D3E40B5}"/>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8D40703F-BF49-CF4C-A69D-75000F0E29F5}"/>
              </a:ext>
            </a:extLst>
          </p:cNvPr>
          <p:cNvSpPr>
            <a:spLocks noGrp="1"/>
          </p:cNvSpPr>
          <p:nvPr>
            <p:ph type="body" idx="18"/>
          </p:nvPr>
        </p:nvSpPr>
        <p:spPr/>
        <p:txBody>
          <a:bodyPr/>
          <a:lstStyle/>
          <a:p>
            <a:endParaRPr lang="en-US"/>
          </a:p>
        </p:txBody>
      </p:sp>
    </p:spTree>
    <p:extLst>
      <p:ext uri="{BB962C8B-B14F-4D97-AF65-F5344CB8AC3E}">
        <p14:creationId xmlns:p14="http://schemas.microsoft.com/office/powerpoint/2010/main" val="65870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1CA3-E0A2-4D42-A4A3-224A6D33B1E8}"/>
              </a:ext>
            </a:extLst>
          </p:cNvPr>
          <p:cNvSpPr>
            <a:spLocks noGrp="1"/>
          </p:cNvSpPr>
          <p:nvPr>
            <p:ph type="title"/>
          </p:nvPr>
        </p:nvSpPr>
        <p:spPr/>
        <p:txBody>
          <a:bodyPr>
            <a:normAutofit/>
          </a:bodyPr>
          <a:lstStyle/>
          <a:p>
            <a:r>
              <a:rPr lang="en-US" dirty="0"/>
              <a:t>Our </a:t>
            </a:r>
            <a:r>
              <a:rPr lang="en-US" dirty="0">
                <a:solidFill>
                  <a:srgbClr val="7BB9CB"/>
                </a:solidFill>
              </a:rPr>
              <a:t>lorem ipsum dolor </a:t>
            </a: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 </a:t>
            </a:r>
            <a:r>
              <a:rPr lang="en-US" dirty="0" err="1"/>
              <a:t>na</a:t>
            </a:r>
            <a:r>
              <a:rPr lang="en-US" dirty="0"/>
              <a:t>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ndsknfgio</a:t>
            </a:r>
            <a:r>
              <a:rPr lang="en-US" dirty="0"/>
              <a:t>.</a:t>
            </a:r>
          </a:p>
        </p:txBody>
      </p:sp>
      <p:sp>
        <p:nvSpPr>
          <p:cNvPr id="3" name="Text Placeholder 2">
            <a:extLst>
              <a:ext uri="{FF2B5EF4-FFF2-40B4-BE49-F238E27FC236}">
                <a16:creationId xmlns:a16="http://schemas.microsoft.com/office/drawing/2014/main" id="{1DF65375-7407-C340-BA2E-AE581449E4EE}"/>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F7EECAD6-A7D5-B044-9F0C-4541939E0FA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566FF63D-F957-A04F-B3E3-98E5FE4DCA0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6F53D5D8-AD88-064D-8363-EA20FA4E927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CFE4C337-D774-794A-AAD8-A323D97F8499}"/>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320644E7-3771-C44D-B7DA-B33DF73B1C4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EED75506-AE19-C049-ACE5-A6C713342CC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40185264-C0E0-D84D-BD34-5163880450EF}"/>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298EC768-A938-334A-ADA2-B970B3C1D10E}"/>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A408E0D0-F81B-4B40-816A-040967C1E6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184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0410-9A07-594C-96E1-D47AF7EA15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ADBE2F9D-4787-C14A-B1CE-1962D197A74A}"/>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CCEB406D-3A43-D94B-938F-3A19C2A19F20}"/>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368707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3782-3B47-204B-BA5B-D33181199E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F09AD2F-ECC2-A14D-B7F3-54C9CAD5B97E}"/>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9D218B52-80AA-484D-BBA8-661BBC2A1EF2}"/>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63A58436-22EE-3C4E-864F-0E8CCFE3FF8F}"/>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5006907B-B8E3-1447-82C3-9BA1A13D24CF}"/>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D92B7A8C-584F-234C-9FAC-80CB5AFE3C64}"/>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623A42E6-C5B4-5547-B3D8-CAD8E7560C58}"/>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2DD5A614-B508-BC42-95AD-D4D6EAEE2255}"/>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73814834-D661-B443-BAFA-447E14B2A77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FED8108F-1288-0A4B-9BC9-A8B789548F90}"/>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7780AAFA-F32F-5A44-89DC-79063C94A8EB}"/>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6B8C3031-AD8B-F444-9519-398F728536CE}"/>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404287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105A-C54E-2546-9012-83E2A37438F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56A90D-6756-4B43-A155-283ECFD56D0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72FBCA3A-F95F-9047-A5D5-0EE4D0E13F7A}"/>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482AF36B-28E4-BC4A-B70B-EF7CEBEDD342}"/>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E8B0A13D-D5C0-A345-9970-2EABE15B98E7}"/>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EAF49514-E007-1846-985E-7D0125ECE7E3}"/>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0B1E39D-25D5-B14E-B488-5BCB1F717B5C}"/>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72CDDEBA-E2FD-344C-AFBC-78DE6EE2AA1A}"/>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6845154A-92CB-6643-8B58-D79737F43EB4}"/>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6D25E46-BABB-0543-B965-2E028160EC34}"/>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D4E67A33-A550-CB4F-A75F-2A1ED745DE8A}"/>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215232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663E-20E4-854E-91BB-C9FA25B8784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092E17F-8B28-9C4C-9B4A-AA176DF1DA73}"/>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FF91A5AD-9962-274D-9247-2FA72203A218}"/>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CA997CC0-6572-EB4E-8020-26E79C6D08E3}"/>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02F9544D-0E0F-A141-84E8-B20680453980}"/>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8FEBCC16-4731-9247-884E-51D950A69206}"/>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A11A18C7-42A0-1542-9B40-CEAD0D96D075}"/>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BD60593C-7B4A-4440-ADA8-0B9D8DDB3FB2}"/>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B3BD4A31-5E75-3644-A09A-DE2659D520E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694C42-EC4B-C94B-8B0A-35E841996259}"/>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DD76BB44-6343-6446-A56B-D948A6259518}"/>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36802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569E-F7E4-3B49-9F0F-03D930CA95C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6288C93-D3CD-E149-9EB9-22D0E3434FB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4B16E5D1-6F12-414A-B436-5BA3E3FA6FB0}"/>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EB4AA16-C3C3-6F42-94AA-2556AC0EDBE8}"/>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18545039-CCF7-DF4D-952E-46BF0979DAF7}"/>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E7A5E98F-A17A-4C44-B9CB-7A24916894D1}"/>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38588B46-69C8-754C-BD08-87BDA663A43C}"/>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5576BC8D-7432-1C44-9C11-FD1C3F495ADF}"/>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65F6D539-5964-FA41-8AA1-27145CBB6DB8}"/>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48E394E1-1EEA-3E4A-A69E-CC1CE8735F98}"/>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9C450C39-63DD-8640-8485-8B1A68499E8A}"/>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42620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2EB9-2A70-E340-A96D-A4A426B0A1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F577324-5DA2-D94C-A779-6EB536C58D00}"/>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1A1992B6-0B63-9E4B-BE66-C5B374B976C4}"/>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ACB46B1E-0A99-CC44-9A54-B35CF923F8E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F29CB3FA-DEC8-EE48-ABA9-074520A8A81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01CC5983-57B5-F24E-8F8E-5A97411C996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52A9E4BE-2D63-AD44-9D23-FA75572A4E1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5B2F68C7-E2FD-524B-8F0B-B1F7A3882B5C}"/>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810CA900-D88F-0941-AC7C-B2F70D99E2EC}"/>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B4D62F7F-F3E0-9A46-9986-6F83B36770BD}"/>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90EE1096-A752-154B-AD10-B1D8304BDE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557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5AFC-D71C-6E46-A028-BB039275735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474D290-FF84-454E-9D3A-9A5E5EFBFB4D}"/>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56D0BD77-FEB0-5149-9082-326E4CFDEC5F}"/>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F4C0D2DD-ACC9-6B4B-BE76-E085F81DE513}"/>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A888090D-A2F6-1746-A673-EF7E9E3EF98C}"/>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8559AF3D-DFE0-7E48-8234-2D698AD33E02}"/>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678B64B-6FAC-CD4E-9CC9-03ECA73F501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5FBDA4FC-70BE-CF44-BB58-025C1BC9CE00}"/>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C0DFE065-976D-134B-ACF7-8ACD48889059}"/>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FC1B5DDE-0AEA-744D-A8A0-508DB5D86958}"/>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098C163A-6ECB-2C46-88D9-3F5C18EA81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290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1C5B-B92C-8042-B58E-3FAD66F38FC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3E0BE5B-1EBF-2348-94CF-D26E74E1C54F}"/>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991F1989-4332-7443-B78F-D842316216F4}"/>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A98EF9AC-42A4-0F4A-95C5-8855696DF463}"/>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D2E14631-9DEE-3F44-9337-FF48F5AF7540}"/>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C86FAA2D-3560-AD4B-B6D8-0BD5354C07F5}"/>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6902DCD6-F9F7-8D4E-9D8B-72E9DF78DA51}"/>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8185CE0A-198E-DE44-8F01-B30205FB6BBB}"/>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18EB8EC9-00E9-8047-8017-2FE0454F75DD}"/>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A3D9A896-05CF-CB4D-A70B-2CC739B9AEE3}"/>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4EBEA85D-9595-9D40-B22A-1DCBC819DCA7}"/>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0CAB9A7F-26A4-EF4E-876D-C7BB77EE8F62}"/>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365550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D465-A0FB-5642-9A20-C23A34FBE76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FB90A98-A6B5-EB4E-9F0F-82CDB640EEEF}"/>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AEBF4ECC-1977-FA4F-8C99-098C21699DBE}"/>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EA208AEF-F7EC-2F4F-950D-AB7FEF8B4E8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FEB3EF9D-18E0-FE4B-930B-FF903B26A637}"/>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504CCB7-7116-8449-BF31-5A76E1AAE707}"/>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70CF1BC-408E-BA44-82A8-FF2DD2372881}"/>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48D58F1B-E316-DC48-BE3B-20A17C720CAD}"/>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89E169B6-6F70-F542-B0D7-9E79575DA59C}"/>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D491CACB-BC9F-8C46-B281-6E4613B5B53B}"/>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4E00D559-9B64-ED43-9D25-1643738BB411}"/>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CEBBB73F-FC91-B842-BEA7-92C00B42E3DF}"/>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8728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1618-9E95-9B42-88E2-B829E5F33634}"/>
              </a:ext>
            </a:extLst>
          </p:cNvPr>
          <p:cNvSpPr>
            <a:spLocks noGrp="1"/>
          </p:cNvSpPr>
          <p:nvPr>
            <p:ph type="title"/>
          </p:nvPr>
        </p:nvSpPr>
        <p:spPr/>
        <p:txBody>
          <a:bodyPr/>
          <a:lstStyle/>
          <a:p>
            <a:r>
              <a:rPr lang="en-US" dirty="0"/>
              <a:t>1. </a:t>
            </a:r>
            <a:r>
              <a:rPr lang="en-US" dirty="0">
                <a:solidFill>
                  <a:srgbClr val="FF791E"/>
                </a:solidFill>
              </a:rPr>
              <a:t>Section One Title </a:t>
            </a:r>
            <a:r>
              <a:rPr lang="en-US" sz="1500" spc="0" dirty="0"/>
              <a:t>Lorem Ipsum dolor sit </a:t>
            </a:r>
            <a:r>
              <a:rPr lang="en-US" sz="1500" spc="0" dirty="0" err="1"/>
              <a:t>amet</a:t>
            </a:r>
            <a:br>
              <a:rPr lang="en-US" dirty="0"/>
            </a:br>
            <a:r>
              <a:rPr lang="en-US" dirty="0"/>
              <a:t>2. </a:t>
            </a:r>
            <a:r>
              <a:rPr lang="en-US" dirty="0">
                <a:solidFill>
                  <a:srgbClr val="FF791E"/>
                </a:solidFill>
              </a:rPr>
              <a:t>Section Two Title </a:t>
            </a:r>
            <a:r>
              <a:rPr lang="en-US" sz="1500" spc="0" dirty="0"/>
              <a:t>Lorem Ipsum dolor sit </a:t>
            </a:r>
            <a:r>
              <a:rPr lang="en-US" sz="1500" spc="0" dirty="0" err="1"/>
              <a:t>amet</a:t>
            </a:r>
            <a:br>
              <a:rPr lang="en-US" dirty="0"/>
            </a:br>
            <a:r>
              <a:rPr lang="en-US" dirty="0"/>
              <a:t>3. </a:t>
            </a:r>
            <a:r>
              <a:rPr lang="en-US" dirty="0">
                <a:solidFill>
                  <a:srgbClr val="FF791E"/>
                </a:solidFill>
              </a:rPr>
              <a:t>Section Three Title </a:t>
            </a:r>
            <a:r>
              <a:rPr lang="en-US" sz="1500" spc="0" dirty="0"/>
              <a:t>Lorem Ipsum dolor sit </a:t>
            </a:r>
            <a:r>
              <a:rPr lang="en-US" sz="1500" spc="0" dirty="0" err="1"/>
              <a:t>amet</a:t>
            </a:r>
            <a:br>
              <a:rPr lang="en-US" dirty="0"/>
            </a:br>
            <a:r>
              <a:rPr lang="en-US" dirty="0"/>
              <a:t>4. </a:t>
            </a:r>
            <a:r>
              <a:rPr lang="en-US" dirty="0">
                <a:solidFill>
                  <a:srgbClr val="FF791E"/>
                </a:solidFill>
              </a:rPr>
              <a:t>Section Four Title </a:t>
            </a:r>
            <a:r>
              <a:rPr lang="en-US" sz="1500" spc="0" dirty="0"/>
              <a:t>Lorem Ipsum dolor sit </a:t>
            </a:r>
            <a:r>
              <a:rPr lang="en-US" sz="1500" spc="0" dirty="0" err="1"/>
              <a:t>amet</a:t>
            </a:r>
            <a:br>
              <a:rPr lang="en-US" dirty="0"/>
            </a:br>
            <a:r>
              <a:rPr lang="en-US" dirty="0"/>
              <a:t>5. </a:t>
            </a:r>
            <a:r>
              <a:rPr lang="en-US" dirty="0">
                <a:solidFill>
                  <a:srgbClr val="FF791E"/>
                </a:solidFill>
              </a:rPr>
              <a:t>Section Five Title </a:t>
            </a:r>
            <a:r>
              <a:rPr lang="en-US" sz="1500" spc="0" dirty="0"/>
              <a:t>Lorem Ipsum dolor sit </a:t>
            </a:r>
            <a:r>
              <a:rPr lang="en-US" sz="1500" spc="0" dirty="0" err="1"/>
              <a:t>amet</a:t>
            </a:r>
            <a:endParaRPr lang="en-US" sz="1500" spc="0" dirty="0"/>
          </a:p>
        </p:txBody>
      </p:sp>
      <p:sp>
        <p:nvSpPr>
          <p:cNvPr id="3" name="Text Placeholder 2">
            <a:extLst>
              <a:ext uri="{FF2B5EF4-FFF2-40B4-BE49-F238E27FC236}">
                <a16:creationId xmlns:a16="http://schemas.microsoft.com/office/drawing/2014/main" id="{FEB53281-40F0-D540-A507-F1D0C8C81B92}"/>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C06FD5EC-D3FD-D548-9F6D-21768B732E19}"/>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252B3BBB-F143-074C-B41A-4F19DD59DF37}"/>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E6DCDEFB-4641-EA40-ABC0-BDD6BEE14656}"/>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D28A7D14-35EA-C94B-B679-04EC1874CA1A}"/>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E15CB8B9-D6E5-FB46-8514-495A0A8EC7C0}"/>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92A77378-824A-4540-ABEC-37AB0B9EA602}"/>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E0322492-A77B-9C4A-857A-3903E53368AC}"/>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58C3544A-E438-B04D-8BB7-8D5566BF6BED}"/>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7A25832A-2CCC-9846-BF8D-3595361752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2119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33B5-CAB8-3F46-B4EA-694DD02B794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9C44AC4-A19E-5143-B6ED-DAA181E7660B}"/>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6D9380D0-D051-C440-A0D6-CCB145916F0D}"/>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F7B20F3C-FAC5-A84B-8123-1CB04E3F022B}"/>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95D0532A-92FD-8E42-A451-BB859C473D9C}"/>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2844C99D-C701-5048-86B8-15D8E51C8084}"/>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C4ED9B5C-650A-F94F-849B-FB038F96324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857B98C-5EF5-5844-936F-1EC0CA04DE52}"/>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A78E147C-9096-E644-8902-DD00CBACC044}"/>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D5172AEE-44DD-DC4A-83CD-9B3C15F69149}"/>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0D8AAD35-F5CE-8740-AF2F-ECBADD259AB0}"/>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BA6F32E2-94FF-C248-BE86-1960E2109320}"/>
              </a:ext>
            </a:extLst>
          </p:cNvPr>
          <p:cNvSpPr>
            <a:spLocks noGrp="1"/>
          </p:cNvSpPr>
          <p:nvPr>
            <p:ph type="body" idx="19"/>
          </p:nvPr>
        </p:nvSpPr>
        <p:spPr/>
        <p:txBody>
          <a:bodyPr/>
          <a:lstStyle/>
          <a:p>
            <a:endParaRPr lang="en-US"/>
          </a:p>
        </p:txBody>
      </p:sp>
      <p:sp>
        <p:nvSpPr>
          <p:cNvPr id="14" name="Text Placeholder 13">
            <a:extLst>
              <a:ext uri="{FF2B5EF4-FFF2-40B4-BE49-F238E27FC236}">
                <a16:creationId xmlns:a16="http://schemas.microsoft.com/office/drawing/2014/main" id="{8340293A-632E-0C44-A9E3-A3FE5A986D54}"/>
              </a:ext>
            </a:extLst>
          </p:cNvPr>
          <p:cNvSpPr>
            <a:spLocks noGrp="1"/>
          </p:cNvSpPr>
          <p:nvPr>
            <p:ph type="body" idx="20"/>
          </p:nvPr>
        </p:nvSpPr>
        <p:spPr/>
        <p:txBody>
          <a:bodyPr/>
          <a:lstStyle/>
          <a:p>
            <a:endParaRPr lang="en-US"/>
          </a:p>
        </p:txBody>
      </p:sp>
      <p:sp>
        <p:nvSpPr>
          <p:cNvPr id="15" name="Text Placeholder 14">
            <a:extLst>
              <a:ext uri="{FF2B5EF4-FFF2-40B4-BE49-F238E27FC236}">
                <a16:creationId xmlns:a16="http://schemas.microsoft.com/office/drawing/2014/main" id="{94293EFB-1D9C-464A-8A60-190A61B0BB23}"/>
              </a:ext>
            </a:extLst>
          </p:cNvPr>
          <p:cNvSpPr>
            <a:spLocks noGrp="1"/>
          </p:cNvSpPr>
          <p:nvPr>
            <p:ph type="body" idx="21"/>
          </p:nvPr>
        </p:nvSpPr>
        <p:spPr/>
        <p:txBody>
          <a:bodyPr/>
          <a:lstStyle/>
          <a:p>
            <a:endParaRPr lang="en-US"/>
          </a:p>
        </p:txBody>
      </p:sp>
      <p:sp>
        <p:nvSpPr>
          <p:cNvPr id="16" name="Text Placeholder 15">
            <a:extLst>
              <a:ext uri="{FF2B5EF4-FFF2-40B4-BE49-F238E27FC236}">
                <a16:creationId xmlns:a16="http://schemas.microsoft.com/office/drawing/2014/main" id="{1980F87D-7068-9846-AEB0-9D8F1A11D223}"/>
              </a:ext>
            </a:extLst>
          </p:cNvPr>
          <p:cNvSpPr>
            <a:spLocks noGrp="1"/>
          </p:cNvSpPr>
          <p:nvPr>
            <p:ph type="body" idx="22"/>
          </p:nvPr>
        </p:nvSpPr>
        <p:spPr/>
        <p:txBody>
          <a:bodyPr/>
          <a:lstStyle/>
          <a:p>
            <a:endParaRPr lang="en-US"/>
          </a:p>
        </p:txBody>
      </p:sp>
      <p:sp>
        <p:nvSpPr>
          <p:cNvPr id="17" name="Text Placeholder 16">
            <a:extLst>
              <a:ext uri="{FF2B5EF4-FFF2-40B4-BE49-F238E27FC236}">
                <a16:creationId xmlns:a16="http://schemas.microsoft.com/office/drawing/2014/main" id="{6207F938-3CF7-D745-9BC0-DCBCF1EEA9F0}"/>
              </a:ext>
            </a:extLst>
          </p:cNvPr>
          <p:cNvSpPr>
            <a:spLocks noGrp="1"/>
          </p:cNvSpPr>
          <p:nvPr>
            <p:ph type="body" idx="23"/>
          </p:nvPr>
        </p:nvSpPr>
        <p:spPr/>
        <p:txBody>
          <a:bodyPr/>
          <a:lstStyle/>
          <a:p>
            <a:endParaRPr lang="en-US"/>
          </a:p>
        </p:txBody>
      </p:sp>
      <p:sp>
        <p:nvSpPr>
          <p:cNvPr id="18" name="Text Placeholder 17">
            <a:extLst>
              <a:ext uri="{FF2B5EF4-FFF2-40B4-BE49-F238E27FC236}">
                <a16:creationId xmlns:a16="http://schemas.microsoft.com/office/drawing/2014/main" id="{940BD0EA-1F32-9543-ACA8-61E7B3056B4B}"/>
              </a:ext>
            </a:extLst>
          </p:cNvPr>
          <p:cNvSpPr>
            <a:spLocks noGrp="1"/>
          </p:cNvSpPr>
          <p:nvPr>
            <p:ph type="body" idx="24"/>
          </p:nvPr>
        </p:nvSpPr>
        <p:spPr/>
        <p:txBody>
          <a:bodyPr/>
          <a:lstStyle/>
          <a:p>
            <a:endParaRPr lang="en-US"/>
          </a:p>
        </p:txBody>
      </p:sp>
      <p:sp>
        <p:nvSpPr>
          <p:cNvPr id="19" name="Text Placeholder 18">
            <a:extLst>
              <a:ext uri="{FF2B5EF4-FFF2-40B4-BE49-F238E27FC236}">
                <a16:creationId xmlns:a16="http://schemas.microsoft.com/office/drawing/2014/main" id="{4E06FA81-8F6F-6748-82E4-E847B94A8325}"/>
              </a:ext>
            </a:extLst>
          </p:cNvPr>
          <p:cNvSpPr>
            <a:spLocks noGrp="1"/>
          </p:cNvSpPr>
          <p:nvPr>
            <p:ph type="body" idx="25"/>
          </p:nvPr>
        </p:nvSpPr>
        <p:spPr/>
        <p:txBody>
          <a:bodyPr/>
          <a:lstStyle/>
          <a:p>
            <a:endParaRPr lang="en-US"/>
          </a:p>
        </p:txBody>
      </p:sp>
      <p:sp>
        <p:nvSpPr>
          <p:cNvPr id="20" name="Text Placeholder 19">
            <a:extLst>
              <a:ext uri="{FF2B5EF4-FFF2-40B4-BE49-F238E27FC236}">
                <a16:creationId xmlns:a16="http://schemas.microsoft.com/office/drawing/2014/main" id="{BA99B7B5-0EAE-A848-9F47-7EBBCB8EEF53}"/>
              </a:ext>
            </a:extLst>
          </p:cNvPr>
          <p:cNvSpPr>
            <a:spLocks noGrp="1"/>
          </p:cNvSpPr>
          <p:nvPr>
            <p:ph type="body" idx="26"/>
          </p:nvPr>
        </p:nvSpPr>
        <p:spPr/>
        <p:txBody>
          <a:bodyPr/>
          <a:lstStyle/>
          <a:p>
            <a:endParaRPr lang="en-US"/>
          </a:p>
        </p:txBody>
      </p:sp>
    </p:spTree>
    <p:extLst>
      <p:ext uri="{BB962C8B-B14F-4D97-AF65-F5344CB8AC3E}">
        <p14:creationId xmlns:p14="http://schemas.microsoft.com/office/powerpoint/2010/main" val="308422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2CDA-2360-A345-B134-81E558FACA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5109C8A-44F8-944B-B682-BCBC80EAB99D}"/>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32FE2A56-0ED4-0944-9F69-7FC84EDA092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E9ACE9F1-AFE7-E241-A511-F66215D8FFEE}"/>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7B1EEAE-64DE-6A4B-B01A-67C4BC221348}"/>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FEF1831E-EB04-5B43-BBE0-C5C544B668D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CC3EC510-F455-294E-9512-3250A186F166}"/>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58956ED-EC2F-E14C-8F36-F94EA51F3ED4}"/>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62014DE0-3AF9-6140-8964-FC96D0C56EA0}"/>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8BD4EBFB-28A9-274F-BCFA-DD7785BFF527}"/>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B498752C-182D-7940-A005-3FC49B4F4DB9}"/>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B46CEEB9-989E-194C-9BFD-B076616F0D04}"/>
              </a:ext>
            </a:extLst>
          </p:cNvPr>
          <p:cNvSpPr>
            <a:spLocks noGrp="1"/>
          </p:cNvSpPr>
          <p:nvPr>
            <p:ph type="body" idx="19"/>
          </p:nvPr>
        </p:nvSpPr>
        <p:spPr/>
        <p:txBody>
          <a:bodyPr/>
          <a:lstStyle/>
          <a:p>
            <a:endParaRPr lang="en-US"/>
          </a:p>
        </p:txBody>
      </p:sp>
      <p:sp>
        <p:nvSpPr>
          <p:cNvPr id="14" name="Text Placeholder 13">
            <a:extLst>
              <a:ext uri="{FF2B5EF4-FFF2-40B4-BE49-F238E27FC236}">
                <a16:creationId xmlns:a16="http://schemas.microsoft.com/office/drawing/2014/main" id="{E934A85D-3134-4A4E-833C-6BFE3DC01241}"/>
              </a:ext>
            </a:extLst>
          </p:cNvPr>
          <p:cNvSpPr>
            <a:spLocks noGrp="1"/>
          </p:cNvSpPr>
          <p:nvPr>
            <p:ph type="body" idx="20"/>
          </p:nvPr>
        </p:nvSpPr>
        <p:spPr/>
        <p:txBody>
          <a:bodyPr/>
          <a:lstStyle/>
          <a:p>
            <a:endParaRPr lang="en-US"/>
          </a:p>
        </p:txBody>
      </p:sp>
      <p:sp>
        <p:nvSpPr>
          <p:cNvPr id="15" name="Text Placeholder 14">
            <a:extLst>
              <a:ext uri="{FF2B5EF4-FFF2-40B4-BE49-F238E27FC236}">
                <a16:creationId xmlns:a16="http://schemas.microsoft.com/office/drawing/2014/main" id="{1E8DB785-5178-F640-AB43-269A1972D602}"/>
              </a:ext>
            </a:extLst>
          </p:cNvPr>
          <p:cNvSpPr>
            <a:spLocks noGrp="1"/>
          </p:cNvSpPr>
          <p:nvPr>
            <p:ph type="body" idx="21"/>
          </p:nvPr>
        </p:nvSpPr>
        <p:spPr/>
        <p:txBody>
          <a:bodyPr/>
          <a:lstStyle/>
          <a:p>
            <a:endParaRPr lang="en-US"/>
          </a:p>
        </p:txBody>
      </p:sp>
      <p:sp>
        <p:nvSpPr>
          <p:cNvPr id="16" name="Text Placeholder 15">
            <a:extLst>
              <a:ext uri="{FF2B5EF4-FFF2-40B4-BE49-F238E27FC236}">
                <a16:creationId xmlns:a16="http://schemas.microsoft.com/office/drawing/2014/main" id="{9E289C20-0278-634D-80BB-0EAE023A0AB0}"/>
              </a:ext>
            </a:extLst>
          </p:cNvPr>
          <p:cNvSpPr>
            <a:spLocks noGrp="1"/>
          </p:cNvSpPr>
          <p:nvPr>
            <p:ph type="body" idx="22"/>
          </p:nvPr>
        </p:nvSpPr>
        <p:spPr/>
        <p:txBody>
          <a:bodyPr/>
          <a:lstStyle/>
          <a:p>
            <a:endParaRPr lang="en-US"/>
          </a:p>
        </p:txBody>
      </p:sp>
      <p:sp>
        <p:nvSpPr>
          <p:cNvPr id="17" name="Text Placeholder 16">
            <a:extLst>
              <a:ext uri="{FF2B5EF4-FFF2-40B4-BE49-F238E27FC236}">
                <a16:creationId xmlns:a16="http://schemas.microsoft.com/office/drawing/2014/main" id="{E4A52DFC-8C9B-5A4F-A144-0EDFEB8157EC}"/>
              </a:ext>
            </a:extLst>
          </p:cNvPr>
          <p:cNvSpPr>
            <a:spLocks noGrp="1"/>
          </p:cNvSpPr>
          <p:nvPr>
            <p:ph type="body" idx="23"/>
          </p:nvPr>
        </p:nvSpPr>
        <p:spPr/>
        <p:txBody>
          <a:bodyPr/>
          <a:lstStyle/>
          <a:p>
            <a:endParaRPr lang="en-US"/>
          </a:p>
        </p:txBody>
      </p:sp>
      <p:sp>
        <p:nvSpPr>
          <p:cNvPr id="18" name="Text Placeholder 17">
            <a:extLst>
              <a:ext uri="{FF2B5EF4-FFF2-40B4-BE49-F238E27FC236}">
                <a16:creationId xmlns:a16="http://schemas.microsoft.com/office/drawing/2014/main" id="{CE1481C9-7BB5-AE45-8EA7-49EFCC71E861}"/>
              </a:ext>
            </a:extLst>
          </p:cNvPr>
          <p:cNvSpPr>
            <a:spLocks noGrp="1"/>
          </p:cNvSpPr>
          <p:nvPr>
            <p:ph type="body" idx="24"/>
          </p:nvPr>
        </p:nvSpPr>
        <p:spPr/>
        <p:txBody>
          <a:bodyPr/>
          <a:lstStyle/>
          <a:p>
            <a:endParaRPr lang="en-US"/>
          </a:p>
        </p:txBody>
      </p:sp>
      <p:sp>
        <p:nvSpPr>
          <p:cNvPr id="19" name="Text Placeholder 18">
            <a:extLst>
              <a:ext uri="{FF2B5EF4-FFF2-40B4-BE49-F238E27FC236}">
                <a16:creationId xmlns:a16="http://schemas.microsoft.com/office/drawing/2014/main" id="{52167784-2DCB-B04A-946D-1A1F94D11696}"/>
              </a:ext>
            </a:extLst>
          </p:cNvPr>
          <p:cNvSpPr>
            <a:spLocks noGrp="1"/>
          </p:cNvSpPr>
          <p:nvPr>
            <p:ph type="body" idx="25"/>
          </p:nvPr>
        </p:nvSpPr>
        <p:spPr/>
        <p:txBody>
          <a:bodyPr/>
          <a:lstStyle/>
          <a:p>
            <a:endParaRPr lang="en-US"/>
          </a:p>
        </p:txBody>
      </p:sp>
      <p:sp>
        <p:nvSpPr>
          <p:cNvPr id="20" name="Text Placeholder 19">
            <a:extLst>
              <a:ext uri="{FF2B5EF4-FFF2-40B4-BE49-F238E27FC236}">
                <a16:creationId xmlns:a16="http://schemas.microsoft.com/office/drawing/2014/main" id="{A35DDDAB-6095-4842-9428-C2C2C0E00F01}"/>
              </a:ext>
            </a:extLst>
          </p:cNvPr>
          <p:cNvSpPr>
            <a:spLocks noGrp="1"/>
          </p:cNvSpPr>
          <p:nvPr>
            <p:ph type="body" idx="26"/>
          </p:nvPr>
        </p:nvSpPr>
        <p:spPr/>
        <p:txBody>
          <a:bodyPr/>
          <a:lstStyle/>
          <a:p>
            <a:endParaRPr lang="en-US"/>
          </a:p>
        </p:txBody>
      </p:sp>
    </p:spTree>
    <p:extLst>
      <p:ext uri="{BB962C8B-B14F-4D97-AF65-F5344CB8AC3E}">
        <p14:creationId xmlns:p14="http://schemas.microsoft.com/office/powerpoint/2010/main" val="31602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97CA-2576-B246-9500-1EBCA2254A3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47CF8CD-063E-294C-97EB-630E908737CA}"/>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A21D7B7D-C6CD-0A49-B581-55916CCF7D38}"/>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6C2C857E-490B-6540-BE7F-DDC6905689EF}"/>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54C1E162-58D0-1D41-9676-C20D035BA077}"/>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FCF377D1-83FB-BB4D-8FD1-3884B3D6E7CC}"/>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67CEB9B8-0722-334B-9BDF-54F98A94CD7C}"/>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BDDB96A-800D-F546-A143-3FE18F7714F8}"/>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F03CB39C-BDE9-194B-B2D9-6C1CAAB686AC}"/>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C8675475-59A8-3B44-B64B-C7F08A6AB162}"/>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C618D284-9027-9642-BD4E-A462F82858C0}"/>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342FD6BA-D691-4E43-83B5-C95203B3CF10}"/>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21620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64EF-C07C-7443-9C85-661937F862A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1BD16F7-AC9F-C240-A899-2382C3B07660}"/>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88769B21-DD01-6945-B594-423BB9FC94C3}"/>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5FB56E55-9A5A-1B43-A70E-66C36600446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2669634-D9F2-0746-AA8D-3C9C122B3C1C}"/>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06AFA68A-E573-6044-BF11-333CB0675CA6}"/>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790A9C04-8C0D-1E46-8206-98B29285BB9E}"/>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E662EDB-C561-ED40-91B7-8268440789C0}"/>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779A9733-84B7-8342-B328-415B4216E084}"/>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B06A427-117C-0B47-BC0C-1642B182B183}"/>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A4DFC51F-B11C-3F42-B782-965589F8493A}"/>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4EBEB49E-8959-674C-AC65-565785FF2697}"/>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284105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56D2-8338-584D-8ED5-6F209C17084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647379F-CA2F-6640-9C0E-118DDA2B5DAA}"/>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063BC6EA-F13D-2D4A-B369-0217399C0403}"/>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869F477C-A539-6D45-906A-6470A3B12DF3}"/>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6B59EFE1-5BC4-A043-8A9E-DB2ED98ABAA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2496BE9C-E149-404B-991B-544F22963861}"/>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014E0E4-FE4B-AB46-A4D4-E163D37E9BD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A254907C-CDB8-F84F-BCF7-25908A8EA6AB}"/>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DAB15097-0826-7D4D-8DE1-CB2D248D88E5}"/>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F4A004AE-C5CB-1447-88DF-544A88CC699E}"/>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5740082E-9D34-BD4F-A829-325E868AF579}"/>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E7959850-DFEB-A444-B985-9E0D5B5C8894}"/>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6276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E6E4-2557-2545-8BC1-878326D3974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6E1BD3F-D7C6-114E-BDAC-BAF401BB9482}"/>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9F426F7C-E15F-BF41-A64B-BBF828CE0CD1}"/>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2B7F7B13-1E77-B04E-8E05-99263123A437}"/>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0F7567D5-ED70-C94F-B096-B9C77941E62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B0F6ACE7-5D5D-1D4F-B389-04507FAD6190}"/>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EBCF22CD-7298-EC49-9ECA-6ABEF691D6EC}"/>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35DF7E1-9F9C-254D-BEC9-7AF82D86D7FF}"/>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1207C631-8D0A-4746-80E6-CB22424C1E48}"/>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C012AE06-633D-DB49-912D-7D00F7C8124E}"/>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3F6C8F6A-36B3-7B47-AD90-C4378D47DAC3}"/>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D7CA8C6D-C1C6-FD4D-ADFD-5240224A84FC}"/>
              </a:ext>
            </a:extLst>
          </p:cNvPr>
          <p:cNvSpPr>
            <a:spLocks noGrp="1"/>
          </p:cNvSpPr>
          <p:nvPr>
            <p:ph type="body" idx="19"/>
          </p:nvPr>
        </p:nvSpPr>
        <p:spPr/>
        <p:txBody>
          <a:bodyPr/>
          <a:lstStyle/>
          <a:p>
            <a:endParaRPr lang="en-US"/>
          </a:p>
        </p:txBody>
      </p:sp>
    </p:spTree>
    <p:extLst>
      <p:ext uri="{BB962C8B-B14F-4D97-AF65-F5344CB8AC3E}">
        <p14:creationId xmlns:p14="http://schemas.microsoft.com/office/powerpoint/2010/main" val="326702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4D8402-2DBF-7943-81AC-CF87A0B8E93A}"/>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1CBA9062-83F2-8942-814A-380DF6033D06}"/>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4F522958-9D1B-2C47-90D8-A912DA0EAE3C}"/>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6530E7E7-7370-B844-A655-35C20B63D0A8}"/>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22DA013-A11E-1B4B-9777-1D5E0B51E90F}"/>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40BA7EDB-BC17-D241-9B93-8EBD29E39219}"/>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A4AF924F-E503-394C-8EBD-C83116A77C07}"/>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3EA834F7-0B72-7744-B26C-14200694127E}"/>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C36A8396-69A5-D34B-AE20-E634CA5766EF}"/>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AE962DC8-0314-1742-B46E-25B831B67784}"/>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F6A02055-7CFE-224C-BCAC-DA27BAAC29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394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4A975-A8F1-7644-A824-A963119E9C39}"/>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0C7796C1-3BC7-904E-8473-17167A12D6D2}"/>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BBB8261D-B06D-9A46-9CD9-0C4CFE0F67B7}"/>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709FC739-626E-A44F-A94A-E88EAFF652BB}"/>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B6C3EDDE-8688-954C-8215-5C2CB6CC8321}"/>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1A0D79E7-8677-1A41-956E-433A2C1157A0}"/>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53A6DC04-B196-3B4C-97FB-6C6A49577DDE}"/>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DDD04871-7178-234F-BF43-52AF116840C3}"/>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4AAB98A5-E18C-9645-BA89-E9EA06DE336F}"/>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34A4098-0BCC-4343-B0B5-A940C1475351}"/>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DDD5F19F-0327-3846-AEFF-E91966551C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169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2F9-2F32-6045-9F98-5567037486D4}"/>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319FABEC-71FB-254E-85D9-8CBA063B9C28}"/>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B51B9D4-93CE-DB4D-9580-E124F1A98D19}"/>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06BACEB2-C7F5-3741-B2B2-35F73A26872D}"/>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3628501-A14C-9D43-9FC9-3B8484677BE8}"/>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6A573EC7-27EC-D24F-AA18-561D622A31D4}"/>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0123D7A0-C406-014B-898D-2A0F1D7790A8}"/>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D7FA0A9C-98B1-C840-A0A2-37BF318A7DE7}"/>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D008EA73-6405-2B4E-A4BD-ACD53B0B6D3D}"/>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D75D3B1-38B6-2042-A160-F770C763DAE3}"/>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A40B4C54-079E-B043-A317-952FBC2899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242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923B1-C356-EC48-B5A3-42812328E1C9}"/>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50576593-455D-1644-877F-A7F696A42192}"/>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20320A90-5F20-CD4C-B387-55347C3EBED5}"/>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DF82D8E3-379C-424D-B853-7E30C702C3AF}"/>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7BC1FAEB-DA00-8249-B383-B77772663344}"/>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CFBA97FF-99F4-DC4D-8F8B-9FB7FEF7FD05}"/>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4A6A6C98-5733-EC40-8297-B7617A7FD704}"/>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30E906DA-D6C1-994E-A024-DB59A2C3CB43}"/>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929FE398-038B-1B4D-BCCF-32AFFFFF0063}"/>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B8BFD9EC-CE5E-1845-87FF-19F9AEE4B77C}"/>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95978C5A-69C3-1142-9EC6-AF53E2CF96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940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1222-3D7D-3440-9E23-388F66C16049}"/>
              </a:ext>
            </a:extLst>
          </p:cNvPr>
          <p:cNvSpPr>
            <a:spLocks noGrp="1"/>
          </p:cNvSpPr>
          <p:nvPr>
            <p:ph type="title"/>
          </p:nvPr>
        </p:nvSpPr>
        <p:spPr/>
        <p:txBody>
          <a:bodyPr/>
          <a:lstStyle/>
          <a:p>
            <a:r>
              <a:rPr lang="en-US" dirty="0">
                <a:solidFill>
                  <a:srgbClr val="005B5E"/>
                </a:solidFill>
              </a:rPr>
              <a:t>1. Section One Title </a:t>
            </a:r>
            <a:r>
              <a:rPr lang="en-US" sz="1500" spc="0" dirty="0"/>
              <a:t>Lorem Ipsum dolor sit </a:t>
            </a:r>
            <a:r>
              <a:rPr lang="en-US" sz="1500" spc="0" dirty="0" err="1"/>
              <a:t>amet</a:t>
            </a:r>
            <a:br>
              <a:rPr lang="en-US" dirty="0">
                <a:solidFill>
                  <a:srgbClr val="FF791E"/>
                </a:solidFill>
              </a:rPr>
            </a:br>
            <a:r>
              <a:rPr lang="en-US" dirty="0">
                <a:solidFill>
                  <a:srgbClr val="005B5E"/>
                </a:solidFill>
              </a:rPr>
              <a:t>2. Section Two Title </a:t>
            </a:r>
            <a:r>
              <a:rPr lang="en-US" sz="1500" spc="0" dirty="0"/>
              <a:t>Lorem Ipsum dolor sit </a:t>
            </a:r>
            <a:r>
              <a:rPr lang="en-US" sz="1500" spc="0" dirty="0" err="1"/>
              <a:t>amet</a:t>
            </a:r>
            <a:br>
              <a:rPr lang="en-US" dirty="0">
                <a:solidFill>
                  <a:srgbClr val="FF791E"/>
                </a:solidFill>
              </a:rPr>
            </a:br>
            <a:r>
              <a:rPr lang="en-US" dirty="0">
                <a:solidFill>
                  <a:srgbClr val="005B5E"/>
                </a:solidFill>
              </a:rPr>
              <a:t>3. Section Three Title </a:t>
            </a:r>
            <a:r>
              <a:rPr lang="en-US" sz="1500" spc="0" dirty="0"/>
              <a:t>Lorem Ipsum dolor sit </a:t>
            </a:r>
            <a:r>
              <a:rPr lang="en-US" sz="1500" spc="0" dirty="0" err="1"/>
              <a:t>amet</a:t>
            </a:r>
            <a:br>
              <a:rPr lang="en-US" dirty="0">
                <a:solidFill>
                  <a:srgbClr val="FF791E"/>
                </a:solidFill>
              </a:rPr>
            </a:br>
            <a:r>
              <a:rPr lang="en-US" dirty="0">
                <a:solidFill>
                  <a:srgbClr val="005B5E"/>
                </a:solidFill>
              </a:rPr>
              <a:t>4. Section Four Title </a:t>
            </a:r>
            <a:r>
              <a:rPr lang="en-US" sz="1500" spc="0" dirty="0"/>
              <a:t>Lorem Ipsum dolor sit </a:t>
            </a:r>
            <a:r>
              <a:rPr lang="en-US" sz="1500" spc="0" dirty="0" err="1"/>
              <a:t>amet</a:t>
            </a:r>
            <a:br>
              <a:rPr lang="en-US" dirty="0">
                <a:solidFill>
                  <a:srgbClr val="FF791E"/>
                </a:solidFill>
              </a:rPr>
            </a:br>
            <a:r>
              <a:rPr lang="en-US" dirty="0">
                <a:solidFill>
                  <a:srgbClr val="005B5E"/>
                </a:solidFill>
              </a:rPr>
              <a:t>5. Section Five Title </a:t>
            </a:r>
            <a:r>
              <a:rPr lang="en-US" sz="1500" spc="0" dirty="0"/>
              <a:t>Lorem Ipsum dolor sit </a:t>
            </a:r>
            <a:r>
              <a:rPr lang="en-US" sz="1500" spc="0" dirty="0" err="1"/>
              <a:t>amet</a:t>
            </a:r>
            <a:endParaRPr lang="en-US" sz="1500" spc="0" dirty="0"/>
          </a:p>
        </p:txBody>
      </p:sp>
      <p:sp>
        <p:nvSpPr>
          <p:cNvPr id="3" name="Text Placeholder 2">
            <a:extLst>
              <a:ext uri="{FF2B5EF4-FFF2-40B4-BE49-F238E27FC236}">
                <a16:creationId xmlns:a16="http://schemas.microsoft.com/office/drawing/2014/main" id="{8EB01034-445E-AD44-AE10-5612200FA05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C85B15DD-E7C1-D543-ADE1-9C363BDBF163}"/>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AB52A10B-1875-5844-83F9-6A1F64F5D354}"/>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8B075008-5FED-9145-AC4A-34D9D80F473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3FEC341B-3826-1049-9C62-7B350B4F1EBC}"/>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7BAF92F7-C65E-E147-9BA1-03DAFA7C18A6}"/>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92B56421-F55E-9043-9161-8B85F2461DE8}"/>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C9B39D6A-D053-2040-95DD-D408818D8BE8}"/>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0B4FD3FC-EA65-0F4C-93D6-216A88F3F997}"/>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8C99E3A2-8F38-8940-A514-7E2DEA0D74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403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2709C1-D09C-EA47-B252-0BB8AC94FD93}"/>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E35F9A44-6FD7-784D-95A0-6FC012ADFF04}"/>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5E7EAE51-FD3B-6E41-A703-6C9A1001748D}"/>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749C0E7C-0401-1342-851A-616B26DF483B}"/>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AB8B99E-1B62-A14C-B644-7A2D72636E0F}"/>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3DB81A88-8521-054E-ACC9-1A54CBBB678E}"/>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42C61065-4549-F342-8596-FCD0953BC22B}"/>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9E3476B7-FD8C-6149-BFCE-C31F2A369CE3}"/>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FE795F6A-3266-2242-A05A-D3DD01FEE7D7}"/>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5B30C5BA-769D-AB4A-AB38-925F502ABC16}"/>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EEC17976-E067-B447-A62D-365DCD1C0B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905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1170E-FA1B-DE44-B2D2-ED5781DA56A0}"/>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7B5D68A2-66BD-544B-B6E7-4BF1CE4F8344}"/>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1AE864F-86BB-2B4B-ADDB-BDF681149C3E}"/>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9C6F2932-90A1-5C48-B36D-F8E472ECB36F}"/>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778AB5AF-7273-4F4A-BDB3-5CD03DAB3C77}"/>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42222B5A-A3A4-7A40-BE45-AA1BF3CC41C3}"/>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9DA196D1-3FE7-3B4E-803E-20E36DB75276}"/>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1CB7DB0C-8569-7B47-89A3-94F36A31F6A8}"/>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36CD4742-CF49-4E48-B858-39959D91D80B}"/>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DC19DC36-1A6E-084B-9449-A875932797D9}"/>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28DD3CCD-7224-A441-A371-4D0E0E7A22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830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BD99-D3AA-B540-A160-30274DBF2F10}"/>
              </a:ext>
            </a:extLst>
          </p:cNvPr>
          <p:cNvSpPr>
            <a:spLocks noGrp="1"/>
          </p:cNvSpPr>
          <p:nvPr>
            <p:ph type="title"/>
          </p:nvPr>
        </p:nvSpPr>
        <p:spPr/>
        <p:txBody>
          <a:bodyPr>
            <a:normAutofit/>
          </a:bodyPr>
          <a:lstStyle/>
          <a:p>
            <a:r>
              <a:rPr lang="en-US" dirty="0">
                <a:solidFill>
                  <a:srgbClr val="7BB9CB"/>
                </a:solidFill>
              </a:rPr>
              <a:t>1. Section One Title </a:t>
            </a:r>
            <a:r>
              <a:rPr lang="en-US" sz="1500" spc="0" dirty="0"/>
              <a:t>Lorem Ipsum dolor sit </a:t>
            </a:r>
            <a:r>
              <a:rPr lang="en-US" sz="1500" spc="0" dirty="0" err="1"/>
              <a:t>amet</a:t>
            </a:r>
            <a:br>
              <a:rPr lang="en-US" dirty="0">
                <a:solidFill>
                  <a:srgbClr val="FF791E"/>
                </a:solidFill>
              </a:rPr>
            </a:br>
            <a:r>
              <a:rPr lang="en-US" dirty="0">
                <a:solidFill>
                  <a:srgbClr val="7BB9CB"/>
                </a:solidFill>
              </a:rPr>
              <a:t>2. Section Two Title </a:t>
            </a:r>
            <a:r>
              <a:rPr lang="en-US" sz="1500" spc="0" dirty="0"/>
              <a:t>Lorem Ipsum dolor sit </a:t>
            </a:r>
            <a:r>
              <a:rPr lang="en-US" sz="1500" spc="0" dirty="0" err="1"/>
              <a:t>amet</a:t>
            </a:r>
            <a:br>
              <a:rPr lang="en-US" dirty="0">
                <a:solidFill>
                  <a:srgbClr val="FF791E"/>
                </a:solidFill>
              </a:rPr>
            </a:br>
            <a:r>
              <a:rPr lang="en-US" dirty="0">
                <a:solidFill>
                  <a:srgbClr val="7BB9CB"/>
                </a:solidFill>
              </a:rPr>
              <a:t>3. Section Three Title </a:t>
            </a:r>
            <a:r>
              <a:rPr lang="en-US" sz="1500" spc="0" dirty="0"/>
              <a:t>Lorem Ipsum dolor sit </a:t>
            </a:r>
            <a:r>
              <a:rPr lang="en-US" sz="1500" spc="0" dirty="0" err="1"/>
              <a:t>amet</a:t>
            </a:r>
            <a:br>
              <a:rPr lang="en-US" dirty="0">
                <a:solidFill>
                  <a:srgbClr val="FF791E"/>
                </a:solidFill>
              </a:rPr>
            </a:br>
            <a:r>
              <a:rPr lang="en-US" dirty="0">
                <a:solidFill>
                  <a:srgbClr val="7BB9CB"/>
                </a:solidFill>
              </a:rPr>
              <a:t>4. Section Four Title </a:t>
            </a:r>
            <a:r>
              <a:rPr lang="en-US" sz="1500" spc="0" dirty="0"/>
              <a:t>Lorem Ipsum dolor sit </a:t>
            </a:r>
            <a:r>
              <a:rPr lang="en-US" sz="1500" spc="0" dirty="0" err="1"/>
              <a:t>amet</a:t>
            </a:r>
            <a:br>
              <a:rPr lang="en-US" dirty="0">
                <a:solidFill>
                  <a:srgbClr val="FF791E"/>
                </a:solidFill>
              </a:rPr>
            </a:br>
            <a:r>
              <a:rPr lang="en-US" dirty="0">
                <a:solidFill>
                  <a:srgbClr val="7BB9CB"/>
                </a:solidFill>
              </a:rPr>
              <a:t>5. Section Five Title</a:t>
            </a:r>
            <a:r>
              <a:rPr lang="en-US" sz="3600" spc="0" dirty="0">
                <a:solidFill>
                  <a:srgbClr val="7BB9CB"/>
                </a:solidFill>
              </a:rPr>
              <a:t> </a:t>
            </a:r>
            <a:r>
              <a:rPr lang="en-US" sz="1500" spc="0" dirty="0"/>
              <a:t>Ipsum Ipsum dolor sit </a:t>
            </a:r>
            <a:r>
              <a:rPr lang="en-US" sz="1500" spc="0" dirty="0" err="1"/>
              <a:t>amet</a:t>
            </a:r>
            <a:endParaRPr lang="en-US" sz="1500" dirty="0"/>
          </a:p>
        </p:txBody>
      </p:sp>
      <p:sp>
        <p:nvSpPr>
          <p:cNvPr id="3" name="Text Placeholder 2">
            <a:extLst>
              <a:ext uri="{FF2B5EF4-FFF2-40B4-BE49-F238E27FC236}">
                <a16:creationId xmlns:a16="http://schemas.microsoft.com/office/drawing/2014/main" id="{92308930-8C1F-8848-A881-599C51D945F3}"/>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99D4DF4F-F7CB-F448-A7C2-1E0EF2FEB442}"/>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240F691-DA31-8C4C-8749-C53EB238BE77}"/>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B32F8099-B053-EF4F-AAB9-C01E1C01A661}"/>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827F1BC-4B4C-304C-9640-47C74673CD1C}"/>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33350A28-AC0D-5E43-BFF5-D4D7075BCC7E}"/>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C6F1C6C3-79A7-8F44-BBE1-B993F0CC295B}"/>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27788DD-424E-4648-A5EF-F3AC8157F090}"/>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B6DC92D-7902-E94D-B10F-12A08B6EFB8E}"/>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171A4CA0-7510-5141-A606-35C80F0D9C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243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BA3C-98D6-BB4A-858B-B354557AB626}"/>
              </a:ext>
            </a:extLst>
          </p:cNvPr>
          <p:cNvSpPr>
            <a:spLocks noGrp="1"/>
          </p:cNvSpPr>
          <p:nvPr>
            <p:ph type="title"/>
          </p:nvPr>
        </p:nvSpPr>
        <p:spPr/>
        <p:txBody>
          <a:bodyPr/>
          <a:lstStyle/>
          <a:p>
            <a:r>
              <a:rPr lang="en-US" dirty="0"/>
              <a:t>Our </a:t>
            </a:r>
            <a:r>
              <a:rPr lang="en-US" dirty="0">
                <a:solidFill>
                  <a:srgbClr val="7BB9CB"/>
                </a:solidFill>
              </a:rPr>
              <a:t>lorem ipsum </a:t>
            </a:r>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 </a:t>
            </a:r>
            <a:r>
              <a:rPr lang="en-US" dirty="0" err="1"/>
              <a:t>na</a:t>
            </a:r>
            <a:r>
              <a:rPr lang="en-US" dirty="0"/>
              <a:t>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ndsknfgio</a:t>
            </a:r>
            <a:r>
              <a:rPr lang="en-US" dirty="0"/>
              <a:t>.</a:t>
            </a:r>
          </a:p>
        </p:txBody>
      </p:sp>
      <p:sp>
        <p:nvSpPr>
          <p:cNvPr id="3" name="Text Placeholder 2">
            <a:extLst>
              <a:ext uri="{FF2B5EF4-FFF2-40B4-BE49-F238E27FC236}">
                <a16:creationId xmlns:a16="http://schemas.microsoft.com/office/drawing/2014/main" id="{2DEE16F8-B774-7841-95CE-5D30B510C33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EA0A08C8-F354-1C49-9773-18187F11201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6593F9A-8650-C046-86A0-FA81CAEE4050}"/>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D746FE2F-787F-9843-A637-423C2F861C8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4EC25965-BF9C-4046-8B2B-0C320856888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FF46A85-72B1-B74F-BA29-3D11F909C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1FC8FD6-2EEF-894C-A0F6-97CC7D4C3C53}"/>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EE4B92EF-33E9-F341-8ED3-446E2FE06F8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3B9367-54DA-244E-AAF0-3C827DF3AD12}"/>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C31A4566-94D9-3C42-87B9-B151992ADD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194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01FA-1BBD-884F-96ED-D9EDD6F6A310}"/>
              </a:ext>
            </a:extLst>
          </p:cNvPr>
          <p:cNvSpPr>
            <a:spLocks noGrp="1"/>
          </p:cNvSpPr>
          <p:nvPr>
            <p:ph type="title"/>
          </p:nvPr>
        </p:nvSpPr>
        <p:spPr/>
        <p:txBody>
          <a:bodyPr/>
          <a:lstStyle/>
          <a:p>
            <a:r>
              <a:rPr lang="en-US" dirty="0"/>
              <a:t>Our lorem </a:t>
            </a:r>
            <a:r>
              <a:rPr lang="en-US" dirty="0">
                <a:solidFill>
                  <a:srgbClr val="FF791E"/>
                </a:solidFill>
              </a:rPr>
              <a:t>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 </a:t>
            </a:r>
            <a:r>
              <a:rPr lang="en-US" dirty="0" err="1"/>
              <a:t>na</a:t>
            </a:r>
            <a:r>
              <a:rPr lang="en-US" dirty="0"/>
              <a:t>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ndsknfgio</a:t>
            </a:r>
            <a:r>
              <a:rPr lang="en-US" dirty="0"/>
              <a:t>.</a:t>
            </a:r>
          </a:p>
        </p:txBody>
      </p:sp>
      <p:sp>
        <p:nvSpPr>
          <p:cNvPr id="3" name="Text Placeholder 2">
            <a:extLst>
              <a:ext uri="{FF2B5EF4-FFF2-40B4-BE49-F238E27FC236}">
                <a16:creationId xmlns:a16="http://schemas.microsoft.com/office/drawing/2014/main" id="{E92C9B2D-472F-3E48-A4BD-561EA89153E6}"/>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67A9F5D2-E440-214E-A03B-F046522867FE}"/>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049C219E-5653-BA41-8A9A-29B09DBFF101}"/>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F69B0ED5-0CC5-A643-991D-4286AFC16EB1}"/>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9F76770B-3B39-5E4E-A48F-B33A6904EFB3}"/>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83EE9332-7C3B-B94C-9F8B-19AF0A59C9B4}"/>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6CBD311-249E-E14C-AE85-8A4E40A34CE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B3274B4D-5661-E642-941F-846E9EFC597E}"/>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C47275F9-DA21-AC46-B0B9-4AB257E2B511}"/>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D00ACADF-FBAD-2D4D-976A-043E52A140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213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1CA3-E0A2-4D42-A4A3-224A6D33B1E8}"/>
              </a:ext>
            </a:extLst>
          </p:cNvPr>
          <p:cNvSpPr>
            <a:spLocks noGrp="1"/>
          </p:cNvSpPr>
          <p:nvPr>
            <p:ph type="title"/>
          </p:nvPr>
        </p:nvSpPr>
        <p:spPr/>
        <p:txBody>
          <a:bodyPr>
            <a:normAutofit/>
          </a:bodyPr>
          <a:lstStyle/>
          <a:p>
            <a:r>
              <a:rPr lang="en-US" dirty="0"/>
              <a:t>Our </a:t>
            </a:r>
            <a:r>
              <a:rPr lang="en-US" dirty="0">
                <a:solidFill>
                  <a:srgbClr val="7BB9CB"/>
                </a:solidFill>
              </a:rPr>
              <a:t>lorem ipsum dolor </a:t>
            </a: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 </a:t>
            </a:r>
            <a:r>
              <a:rPr lang="en-US" dirty="0" err="1"/>
              <a:t>na</a:t>
            </a:r>
            <a:r>
              <a:rPr lang="en-US" dirty="0"/>
              <a:t>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ndsknfgio</a:t>
            </a:r>
            <a:r>
              <a:rPr lang="en-US" dirty="0"/>
              <a:t>.</a:t>
            </a:r>
          </a:p>
        </p:txBody>
      </p:sp>
      <p:sp>
        <p:nvSpPr>
          <p:cNvPr id="3" name="Text Placeholder 2">
            <a:extLst>
              <a:ext uri="{FF2B5EF4-FFF2-40B4-BE49-F238E27FC236}">
                <a16:creationId xmlns:a16="http://schemas.microsoft.com/office/drawing/2014/main" id="{1DF65375-7407-C340-BA2E-AE581449E4EE}"/>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F7EECAD6-A7D5-B044-9F0C-4541939E0FA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566FF63D-F957-A04F-B3E3-98E5FE4DCA0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6F53D5D8-AD88-064D-8363-EA20FA4E927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CFE4C337-D774-794A-AAD8-A323D97F8499}"/>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320644E7-3771-C44D-B7DA-B33DF73B1C4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EED75506-AE19-C049-ACE5-A6C713342CC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40185264-C0E0-D84D-BD34-5163880450EF}"/>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298EC768-A938-334A-ADA2-B970B3C1D10E}"/>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A408E0D0-F81B-4B40-816A-040967C1E6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426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D387-B10A-4D44-BF46-12CF35FAEC59}"/>
              </a:ext>
            </a:extLst>
          </p:cNvPr>
          <p:cNvSpPr>
            <a:spLocks noGrp="1"/>
          </p:cNvSpPr>
          <p:nvPr>
            <p:ph type="title"/>
          </p:nvPr>
        </p:nvSpPr>
        <p:spPr/>
        <p:txBody>
          <a:bodyPr/>
          <a:lstStyle/>
          <a:p>
            <a:r>
              <a:rPr lang="en-US" dirty="0"/>
              <a:t>Lorem </a:t>
            </a:r>
            <a:r>
              <a:rPr lang="en-US" dirty="0">
                <a:solidFill>
                  <a:srgbClr val="7BB9CB"/>
                </a:solidFill>
              </a:rPr>
              <a:t>ipsum dolor sit</a:t>
            </a:r>
            <a:r>
              <a:rPr lang="en-US" dirty="0"/>
              <a: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endParaRPr lang="en-US" dirty="0"/>
          </a:p>
        </p:txBody>
      </p:sp>
      <p:sp>
        <p:nvSpPr>
          <p:cNvPr id="3" name="Text Placeholder 2">
            <a:extLst>
              <a:ext uri="{FF2B5EF4-FFF2-40B4-BE49-F238E27FC236}">
                <a16:creationId xmlns:a16="http://schemas.microsoft.com/office/drawing/2014/main" id="{45CDF923-4FF9-5047-8E71-8308F5D14103}"/>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C8CAB812-5B27-5048-A01E-52B9665D39EF}"/>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3AB1E04-FA92-DD45-AE57-1B623D708CCE}"/>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EBE58676-D066-B649-B7C9-7030942702F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31AE352-17D6-A947-87CF-FD22CA8D91B4}"/>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651B57AD-7A51-7F4A-AF21-02DA04398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907A0229-B480-6A45-843C-3E47875DD5E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C2C81187-A3D6-1F47-973E-93406D74EF25}"/>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465B11-7964-2743-B8E3-254211742E52}"/>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06F7A43A-8D57-CF49-A822-B94871FB91A1}"/>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6C279E77-5F23-0041-B4AF-81024A04E941}"/>
              </a:ext>
            </a:extLst>
          </p:cNvPr>
          <p:cNvSpPr>
            <a:spLocks noGrp="1"/>
          </p:cNvSpPr>
          <p:nvPr>
            <p:ph type="body" idx="19"/>
          </p:nvPr>
        </p:nvSpPr>
        <p:spPr/>
        <p:txBody>
          <a:bodyPr/>
          <a:lstStyle/>
          <a:p>
            <a:endParaRPr lang="en-US" dirty="0"/>
          </a:p>
        </p:txBody>
      </p:sp>
    </p:spTree>
    <p:extLst>
      <p:ext uri="{BB962C8B-B14F-4D97-AF65-F5344CB8AC3E}">
        <p14:creationId xmlns:p14="http://schemas.microsoft.com/office/powerpoint/2010/main" val="139430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E160-E557-E34E-BA73-6583EE504329}"/>
              </a:ext>
            </a:extLst>
          </p:cNvPr>
          <p:cNvSpPr>
            <a:spLocks noGrp="1"/>
          </p:cNvSpPr>
          <p:nvPr>
            <p:ph type="title"/>
          </p:nvPr>
        </p:nvSpPr>
        <p:spPr/>
        <p:txBody>
          <a:bodyPr/>
          <a:lstStyle/>
          <a:p>
            <a:r>
              <a:rPr lang="en-US" dirty="0"/>
              <a:t>Lorem </a:t>
            </a:r>
            <a:r>
              <a:rPr lang="en-US" dirty="0">
                <a:solidFill>
                  <a:srgbClr val="FF791E"/>
                </a:solidFill>
              </a:rPr>
              <a:t>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endParaRPr lang="en-US" dirty="0"/>
          </a:p>
        </p:txBody>
      </p:sp>
      <p:sp>
        <p:nvSpPr>
          <p:cNvPr id="3" name="Text Placeholder 2">
            <a:extLst>
              <a:ext uri="{FF2B5EF4-FFF2-40B4-BE49-F238E27FC236}">
                <a16:creationId xmlns:a16="http://schemas.microsoft.com/office/drawing/2014/main" id="{35A0C57A-1DB0-8A46-A5EE-570D7F22DB25}"/>
              </a:ext>
            </a:extLst>
          </p:cNvPr>
          <p:cNvSpPr>
            <a:spLocks noGrp="1"/>
          </p:cNvSpPr>
          <p:nvPr>
            <p:ph type="body" idx="10"/>
          </p:nvPr>
        </p:nvSpPr>
        <p:spPr/>
        <p:txBody>
          <a:bodyPr/>
          <a:lstStyle/>
          <a:p>
            <a:endParaRPr lang="en-US" dirty="0"/>
          </a:p>
        </p:txBody>
      </p:sp>
      <p:sp>
        <p:nvSpPr>
          <p:cNvPr id="4" name="Text Placeholder 3">
            <a:extLst>
              <a:ext uri="{FF2B5EF4-FFF2-40B4-BE49-F238E27FC236}">
                <a16:creationId xmlns:a16="http://schemas.microsoft.com/office/drawing/2014/main" id="{757B4476-ADD7-D44F-9943-F429BD53775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8D586143-A796-4E44-8539-562E9D0586CD}"/>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50CEA118-C4D6-184D-B5AF-55044963C5B4}"/>
              </a:ext>
            </a:extLst>
          </p:cNvPr>
          <p:cNvSpPr>
            <a:spLocks noGrp="1"/>
          </p:cNvSpPr>
          <p:nvPr>
            <p:ph type="body" idx="13"/>
          </p:nvPr>
        </p:nvSpPr>
        <p:spPr/>
        <p:txBody>
          <a:bodyPr/>
          <a:lstStyle/>
          <a:p>
            <a:endParaRPr lang="en-US" dirty="0"/>
          </a:p>
        </p:txBody>
      </p:sp>
      <p:sp>
        <p:nvSpPr>
          <p:cNvPr id="7" name="Text Placeholder 6">
            <a:extLst>
              <a:ext uri="{FF2B5EF4-FFF2-40B4-BE49-F238E27FC236}">
                <a16:creationId xmlns:a16="http://schemas.microsoft.com/office/drawing/2014/main" id="{40BE760F-1C87-3445-8D1C-04CC48416014}"/>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7C6842C9-5742-BF4F-A2B3-727EE8312FC9}"/>
              </a:ext>
            </a:extLst>
          </p:cNvPr>
          <p:cNvSpPr>
            <a:spLocks noGrp="1"/>
          </p:cNvSpPr>
          <p:nvPr>
            <p:ph type="body" idx="15"/>
          </p:nvPr>
        </p:nvSpPr>
        <p:spPr/>
        <p:txBody>
          <a:bodyPr/>
          <a:lstStyle/>
          <a:p>
            <a:endParaRPr lang="en-US" dirty="0"/>
          </a:p>
        </p:txBody>
      </p:sp>
      <p:sp>
        <p:nvSpPr>
          <p:cNvPr id="9" name="Text Placeholder 8">
            <a:extLst>
              <a:ext uri="{FF2B5EF4-FFF2-40B4-BE49-F238E27FC236}">
                <a16:creationId xmlns:a16="http://schemas.microsoft.com/office/drawing/2014/main" id="{8AA7932B-52E9-4E46-AB16-D94C835877C9}"/>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BEDAC64F-6B6F-9A40-ACA1-F4E70ECF7A6E}"/>
              </a:ext>
            </a:extLst>
          </p:cNvPr>
          <p:cNvSpPr>
            <a:spLocks noGrp="1"/>
          </p:cNvSpPr>
          <p:nvPr>
            <p:ph type="body" idx="17"/>
          </p:nvPr>
        </p:nvSpPr>
        <p:spPr/>
        <p:txBody>
          <a:bodyPr/>
          <a:lstStyle/>
          <a:p>
            <a:endParaRPr lang="en-US" dirty="0"/>
          </a:p>
        </p:txBody>
      </p:sp>
      <p:sp>
        <p:nvSpPr>
          <p:cNvPr id="11" name="Text Placeholder 10">
            <a:extLst>
              <a:ext uri="{FF2B5EF4-FFF2-40B4-BE49-F238E27FC236}">
                <a16:creationId xmlns:a16="http://schemas.microsoft.com/office/drawing/2014/main" id="{DC9BE4E1-2158-BD42-9CCF-6E2511D3F025}"/>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6AE75EEA-3DA0-F842-8732-9A577CFE1C76}"/>
              </a:ext>
            </a:extLst>
          </p:cNvPr>
          <p:cNvSpPr>
            <a:spLocks noGrp="1"/>
          </p:cNvSpPr>
          <p:nvPr>
            <p:ph type="body" idx="1"/>
          </p:nvPr>
        </p:nvSpPr>
        <p:spPr/>
        <p:txBody>
          <a:bodyPr/>
          <a:lstStyle/>
          <a:p>
            <a:endParaRPr lang="en-US"/>
          </a:p>
        </p:txBody>
      </p:sp>
      <p:sp>
        <p:nvSpPr>
          <p:cNvPr id="13" name="Text Placeholder 12">
            <a:extLst>
              <a:ext uri="{FF2B5EF4-FFF2-40B4-BE49-F238E27FC236}">
                <a16:creationId xmlns:a16="http://schemas.microsoft.com/office/drawing/2014/main" id="{F7BAA7B8-B038-A040-8A1C-7916B595B02C}"/>
              </a:ext>
            </a:extLst>
          </p:cNvPr>
          <p:cNvSpPr>
            <a:spLocks noGrp="1"/>
          </p:cNvSpPr>
          <p:nvPr>
            <p:ph type="body" idx="19"/>
          </p:nvPr>
        </p:nvSpPr>
        <p:spPr/>
        <p:txBody>
          <a:bodyPr/>
          <a:lstStyle/>
          <a:p>
            <a:endParaRPr lang="en-US" dirty="0"/>
          </a:p>
        </p:txBody>
      </p:sp>
    </p:spTree>
    <p:extLst>
      <p:ext uri="{BB962C8B-B14F-4D97-AF65-F5344CB8AC3E}">
        <p14:creationId xmlns:p14="http://schemas.microsoft.com/office/powerpoint/2010/main" val="2151197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D6B9EDB7CCA43A4C2A825E6EBBB12" ma:contentTypeVersion="13" ma:contentTypeDescription="Create a new document." ma:contentTypeScope="" ma:versionID="345ae6b4866161a2a600236d36f7053f">
  <xsd:schema xmlns:xsd="http://www.w3.org/2001/XMLSchema" xmlns:xs="http://www.w3.org/2001/XMLSchema" xmlns:p="http://schemas.microsoft.com/office/2006/metadata/properties" xmlns:ns2="ee00c97e-4413-4a4a-beea-d1b8f017218f" xmlns:ns3="347b5e9e-6bf1-4ec3-85df-8278931820e8" targetNamespace="http://schemas.microsoft.com/office/2006/metadata/properties" ma:root="true" ma:fieldsID="050848eec7472bed043be1da47fce52c" ns2:_="" ns3:_="">
    <xsd:import namespace="ee00c97e-4413-4a4a-beea-d1b8f017218f"/>
    <xsd:import namespace="347b5e9e-6bf1-4ec3-85df-8278931820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0c97e-4413-4a4a-beea-d1b8f0172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7b5e9e-6bf1-4ec3-85df-8278931820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08B94A-0827-463D-A821-ACD0CFB0F4C5}"/>
</file>

<file path=customXml/itemProps2.xml><?xml version="1.0" encoding="utf-8"?>
<ds:datastoreItem xmlns:ds="http://schemas.openxmlformats.org/officeDocument/2006/customXml" ds:itemID="{8BABE65D-44A7-4AEE-AC5C-CB561FA981F3}"/>
</file>

<file path=customXml/itemProps3.xml><?xml version="1.0" encoding="utf-8"?>
<ds:datastoreItem xmlns:ds="http://schemas.openxmlformats.org/officeDocument/2006/customXml" ds:itemID="{B1F7FE91-B4E9-4B6C-AEE8-D0B36945A170}"/>
</file>

<file path=docProps/app.xml><?xml version="1.0" encoding="utf-8"?>
<Properties xmlns="http://schemas.openxmlformats.org/officeDocument/2006/extended-properties" xmlns:vt="http://schemas.openxmlformats.org/officeDocument/2006/docPropsVTypes">
  <TotalTime>301</TotalTime>
  <Words>351</Words>
  <Application>Microsoft Macintosh PowerPoint</Application>
  <PresentationFormat>Widescreen</PresentationFormat>
  <Paragraphs>10</Paragraphs>
  <Slides>31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Office Theme</vt:lpstr>
      <vt:lpstr>Custom Design</vt:lpstr>
      <vt:lpstr>PowerPoint Presentation</vt:lpstr>
      <vt:lpstr>1. Section One Title Lorem Ipsum dolor sit amet 2. Section Two Title Lorem Ipsum dolor sit amet 3. Section Three Title Lorem Ipsum dolor sit amet 4. Section Four Title Lorem Ipsum dolor sit amet 5. Section Five Title Lorem Ipsum dolor sit amet</vt:lpstr>
      <vt:lpstr>1. Section One Title Lorem Ipsum dolor sit amet 2. Section Two Title Lorem Ipsum dolor sit amet 3. Section Three Title Lorem Ipsum dolor sit amet 4. Section Four Title Lorem Ipsum dolor sit amet 5. Section Five Title Lorem Ipsum dolor sit amet</vt:lpstr>
      <vt:lpstr>1. Section One Title Lorem Ipsum dolor sit amet 2. Section Two Title Lorem Ipsum dolor sit amet 3. Section Three Title Lorem Ipsum dolor sit amet 4. Section Four Title Lorem Ipsum dolor sit amet 5. Section Five Title Ipsum Ipsum dolor sit amet</vt:lpstr>
      <vt:lpstr>Our lorem ipsum dolor sit amet, consectetuer adipiscing elit, sed diam nonummy nibh euismod tincidunt ut laoreet dolore mag na aliquam erat volutpat. Ut wisi enim ad minim veniam, quis nost rud ndsknfgio.</vt:lpstr>
      <vt:lpstr>Our lorem ipsum dolor sit amet, consectetuer adipiscing elit, sed diam nonummy nibh euismod tincidunt ut laoreet dolore mag na aliquam erat volutpat. Ut wisi enim ad minim veniam, quis nost rud ndsknfgio.</vt:lpstr>
      <vt:lpstr>Our lorem ipsum dolor sit amet, consectetuer adipiscing elit, sed diam nonummy nibh euismod tincidunt ut laoreet dolore mag na aliquam erat volutpat. Ut wisi enim ad minim veniam, quis nost rud ndsknfgio.</vt:lpstr>
      <vt:lpstr>Lorem ipsum dolor sit amet, consectetuer adipiscing elit, sed diam nonummy nibh euismod tincidunt ut laoreet</vt:lpstr>
      <vt:lpstr>Lorem ipsum dolor sit amet, consectetuer adipiscing elit, sed diam nonummy nibh euismod tincidunt ut laoreet</vt:lpstr>
      <vt:lpstr>Our lorem ipsum dolor sit amet, consectetuer adipiscing elit, sed diam nonummy nibh euismod tincidunt ut laoreet dolore mag na aliquam erat volutpat. Ut wisi enim ad minim veniam, quis nost rud ndsknfgio.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Story</dc:creator>
  <cp:lastModifiedBy>Colin Story</cp:lastModifiedBy>
  <cp:revision>66</cp:revision>
  <dcterms:created xsi:type="dcterms:W3CDTF">2022-03-23T08:43:27Z</dcterms:created>
  <dcterms:modified xsi:type="dcterms:W3CDTF">2022-03-23T13:45:37Z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0x010100738D6B9EDB7CCA43A4C2A825E6EBBB12</vt:lpwstr>
  </property>
</Properties>
</file>