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71278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4" userDrawn="1">
          <p15:clr>
            <a:srgbClr val="A4A3A4"/>
          </p15:clr>
        </p15:guide>
        <p15:guide id="2" pos="22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79"/>
    <a:srgbClr val="FFE8D3"/>
    <a:srgbClr val="FF791D"/>
    <a:srgbClr val="ACF7BC"/>
    <a:srgbClr val="542D58"/>
    <a:srgbClr val="F9FE8D"/>
    <a:srgbClr val="7CB9CC"/>
    <a:srgbClr val="005B5E"/>
    <a:srgbClr val="CCAA75"/>
    <a:srgbClr val="C4E3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002"/>
    <p:restoredTop sz="96327"/>
  </p:normalViewPr>
  <p:slideViewPr>
    <p:cSldViewPr snapToGrid="0" snapToObjects="1" showGuides="1">
      <p:cViewPr varScale="1">
        <p:scale>
          <a:sx n="117" d="100"/>
          <a:sy n="117" d="100"/>
        </p:scale>
        <p:origin x="1680" y="184"/>
      </p:cViewPr>
      <p:guideLst>
        <p:guide orient="horz" pos="2404"/>
        <p:guide pos="22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98" d="100"/>
          <a:sy n="98" d="100"/>
        </p:scale>
        <p:origin x="23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0A6AE25-0C44-DFC5-FE6F-DDE8D5BD9A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37AFE1-450E-B090-2FB4-6E796B8EBE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89DCE-6FD0-A943-9AFE-386FEA4E7EFC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1CE380-8875-BFDA-6E2C-F965CF2FC1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504EC0-58B5-2C4D-AC87-169906F59D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492FF-C84B-124F-A208-D0D2F5986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26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0DA5AC8-E1B8-308D-C769-88837DDFE3DD}"/>
              </a:ext>
            </a:extLst>
          </p:cNvPr>
          <p:cNvSpPr/>
          <p:nvPr userDrawn="1"/>
        </p:nvSpPr>
        <p:spPr>
          <a:xfrm>
            <a:off x="31" y="6533512"/>
            <a:ext cx="7127844" cy="406400"/>
          </a:xfrm>
          <a:prstGeom prst="rect">
            <a:avLst/>
          </a:prstGeom>
          <a:solidFill>
            <a:srgbClr val="7CB9C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A picture containing curtain, white&#10;&#10;Description automatically generated">
            <a:extLst>
              <a:ext uri="{FF2B5EF4-FFF2-40B4-BE49-F238E27FC236}">
                <a16:creationId xmlns:a16="http://schemas.microsoft.com/office/drawing/2014/main" id="{44237579-4EC7-9854-46BA-8B4CB8EB66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</a:blip>
          <a:srcRect l="187" t="73398" r="-187" b="11750"/>
          <a:stretch/>
        </p:blipFill>
        <p:spPr>
          <a:xfrm>
            <a:off x="17028" y="6544801"/>
            <a:ext cx="7110848" cy="105862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7D8B0AE-3E27-BB31-09BC-234C656741F6}"/>
              </a:ext>
            </a:extLst>
          </p:cNvPr>
          <p:cNvSpPr/>
          <p:nvPr userDrawn="1"/>
        </p:nvSpPr>
        <p:spPr>
          <a:xfrm>
            <a:off x="3543300" y="0"/>
            <a:ext cx="3597930" cy="2251101"/>
          </a:xfrm>
          <a:prstGeom prst="rect">
            <a:avLst/>
          </a:prstGeom>
          <a:solidFill>
            <a:srgbClr val="7CB9CC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D901D1-4D67-3C36-1EAB-C8E8263401D5}"/>
              </a:ext>
            </a:extLst>
          </p:cNvPr>
          <p:cNvSpPr/>
          <p:nvPr userDrawn="1"/>
        </p:nvSpPr>
        <p:spPr>
          <a:xfrm>
            <a:off x="0" y="0"/>
            <a:ext cx="3548390" cy="2251101"/>
          </a:xfrm>
          <a:prstGeom prst="rect">
            <a:avLst/>
          </a:prstGeom>
          <a:solidFill>
            <a:srgbClr val="005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26397A6A-3635-AE1C-C0EB-215401DFC5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17000"/>
          </a:blip>
          <a:srcRect r="33525" b="57768"/>
          <a:stretch/>
        </p:blipFill>
        <p:spPr>
          <a:xfrm>
            <a:off x="0" y="0"/>
            <a:ext cx="3543300" cy="2251101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B2B924A7-C68E-7B40-8D44-63F95F76C6B9}"/>
              </a:ext>
            </a:extLst>
          </p:cNvPr>
          <p:cNvSpPr/>
          <p:nvPr userDrawn="1"/>
        </p:nvSpPr>
        <p:spPr>
          <a:xfrm>
            <a:off x="0" y="6833965"/>
            <a:ext cx="7127875" cy="819490"/>
          </a:xfrm>
          <a:prstGeom prst="rect">
            <a:avLst/>
          </a:prstGeom>
          <a:solidFill>
            <a:srgbClr val="005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1653" y="2443509"/>
            <a:ext cx="2814687" cy="356403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7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 algn="ctr">
              <a:buNone/>
              <a:defRPr sz="1560"/>
            </a:lvl2pPr>
            <a:lvl3pPr marL="712866" indent="0" algn="ctr">
              <a:buNone/>
              <a:defRPr sz="1404"/>
            </a:lvl3pPr>
            <a:lvl4pPr marL="1069300" indent="0" algn="ctr">
              <a:buNone/>
              <a:defRPr sz="1248"/>
            </a:lvl4pPr>
            <a:lvl5pPr marL="1425732" indent="0" algn="ctr">
              <a:buNone/>
              <a:defRPr sz="1248"/>
            </a:lvl5pPr>
            <a:lvl6pPr marL="1782166" indent="0" algn="ctr">
              <a:buNone/>
              <a:defRPr sz="1248"/>
            </a:lvl6pPr>
            <a:lvl7pPr marL="2138598" indent="0" algn="ctr">
              <a:buNone/>
              <a:defRPr sz="1248"/>
            </a:lvl7pPr>
            <a:lvl8pPr marL="2495032" indent="0" algn="ctr">
              <a:buNone/>
              <a:defRPr sz="1248"/>
            </a:lvl8pPr>
            <a:lvl9pPr marL="2851464" indent="0" algn="ctr">
              <a:buNone/>
              <a:defRPr sz="1248"/>
            </a:lvl9pPr>
          </a:lstStyle>
          <a:p>
            <a:r>
              <a:rPr lang="en-GB" dirty="0"/>
              <a:t>Text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AF4A51-428B-AB4A-86A7-52E311D9B656}"/>
              </a:ext>
            </a:extLst>
          </p:cNvPr>
          <p:cNvSpPr txBox="1"/>
          <p:nvPr userDrawn="1"/>
        </p:nvSpPr>
        <p:spPr>
          <a:xfrm>
            <a:off x="17027" y="739653"/>
            <a:ext cx="35639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b="0" i="0" spc="14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0" i="0" spc="14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﻿CUIREADH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FAB18C0-E6D7-B643-8301-ABA3B9AD7C54}"/>
              </a:ext>
            </a:extLst>
          </p:cNvPr>
          <p:cNvCxnSpPr>
            <a:cxnSpLocks/>
          </p:cNvCxnSpPr>
          <p:nvPr userDrawn="1"/>
        </p:nvCxnSpPr>
        <p:spPr>
          <a:xfrm>
            <a:off x="391653" y="3906106"/>
            <a:ext cx="2814686" cy="0"/>
          </a:xfrm>
          <a:prstGeom prst="line">
            <a:avLst/>
          </a:prstGeom>
          <a:ln w="22225">
            <a:solidFill>
              <a:srgbClr val="7CB9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7240056-D970-C644-9F3B-41D0DCB06F24}"/>
              </a:ext>
            </a:extLst>
          </p:cNvPr>
          <p:cNvSpPr txBox="1"/>
          <p:nvPr userDrawn="1"/>
        </p:nvSpPr>
        <p:spPr>
          <a:xfrm>
            <a:off x="0" y="7028126"/>
            <a:ext cx="7224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0" baseline="0" dirty="0">
                <a:solidFill>
                  <a:schemeClr val="bg1"/>
                </a:solidFill>
                <a:latin typeface="+mn-lt"/>
              </a:rPr>
              <a:t>﻿</a:t>
            </a:r>
            <a:r>
              <a:rPr lang="en-US" sz="1600" b="1" spc="0" baseline="0" dirty="0" err="1">
                <a:solidFill>
                  <a:schemeClr val="bg1"/>
                </a:solidFill>
                <a:latin typeface="+mn-lt"/>
              </a:rPr>
              <a:t>www.atu.ie</a:t>
            </a:r>
            <a:endParaRPr lang="en-US" sz="1600" b="1" spc="0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22A6345F-7E20-2A45-94BD-5F441D30F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1654" y="4163404"/>
            <a:ext cx="2814686" cy="2133365"/>
          </a:xfrm>
        </p:spPr>
        <p:txBody>
          <a:bodyPr>
            <a:normAutofit/>
          </a:bodyPr>
          <a:lstStyle>
            <a:lvl1pPr marL="0" indent="0" algn="ctr">
              <a:lnSpc>
                <a:spcPct val="6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>
              <a:buNone/>
              <a:defRPr/>
            </a:lvl2pPr>
            <a:lvl3pPr marL="712866" indent="0">
              <a:buNone/>
              <a:defRPr/>
            </a:lvl3pPr>
            <a:lvl4pPr marL="1069300" indent="0">
              <a:buNone/>
              <a:defRPr/>
            </a:lvl4pPr>
            <a:lvl5pPr marL="1425734" indent="0">
              <a:buNone/>
              <a:defRPr/>
            </a:lvl5pPr>
          </a:lstStyle>
          <a:p>
            <a:pPr lvl="0"/>
            <a:r>
              <a:rPr lang="en-GB" dirty="0"/>
              <a:t>Body Text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B94B216F-F8DA-4141-A621-C3BA613F54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8130" y="3036121"/>
            <a:ext cx="3385807" cy="678056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60000"/>
              </a:lnSpc>
              <a:buNone/>
              <a:defRPr sz="1600" b="1" i="0">
                <a:solidFill>
                  <a:srgbClr val="005B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 algn="ctr">
              <a:buNone/>
              <a:defRPr/>
            </a:lvl2pPr>
            <a:lvl3pPr marL="712866" indent="0" algn="ctr">
              <a:buNone/>
              <a:defRPr/>
            </a:lvl3pPr>
            <a:lvl4pPr marL="1069300" indent="0" algn="ctr">
              <a:buNone/>
              <a:defRPr/>
            </a:lvl4pPr>
            <a:lvl5pPr marL="1425734" indent="0" algn="ctr">
              <a:buNone/>
              <a:defRPr/>
            </a:lvl5pPr>
          </a:lstStyle>
          <a:p>
            <a:pPr lvl="0"/>
            <a:r>
              <a:rPr lang="en-GB" dirty="0"/>
              <a:t>Event Title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7B3B986-ECB6-6D4A-BEDA-38B049B0C9D0}"/>
              </a:ext>
            </a:extLst>
          </p:cNvPr>
          <p:cNvCxnSpPr>
            <a:cxnSpLocks/>
          </p:cNvCxnSpPr>
          <p:nvPr userDrawn="1"/>
        </p:nvCxnSpPr>
        <p:spPr>
          <a:xfrm>
            <a:off x="3905860" y="3910724"/>
            <a:ext cx="2814686" cy="0"/>
          </a:xfrm>
          <a:prstGeom prst="line">
            <a:avLst/>
          </a:prstGeom>
          <a:ln w="22225">
            <a:solidFill>
              <a:srgbClr val="7CB9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60">
            <a:extLst>
              <a:ext uri="{FF2B5EF4-FFF2-40B4-BE49-F238E27FC236}">
                <a16:creationId xmlns:a16="http://schemas.microsoft.com/office/drawing/2014/main" id="{ABB86703-52B0-8E4F-B9A8-C59142CF46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61258" y="4173806"/>
            <a:ext cx="2814686" cy="2122959"/>
          </a:xfrm>
        </p:spPr>
        <p:txBody>
          <a:bodyPr>
            <a:normAutofit/>
          </a:bodyPr>
          <a:lstStyle>
            <a:lvl1pPr marL="0" indent="0" algn="ctr">
              <a:lnSpc>
                <a:spcPct val="6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>
              <a:buNone/>
              <a:defRPr/>
            </a:lvl2pPr>
            <a:lvl3pPr marL="712866" indent="0">
              <a:buNone/>
              <a:defRPr/>
            </a:lvl3pPr>
            <a:lvl4pPr marL="1069300" indent="0">
              <a:buNone/>
              <a:defRPr/>
            </a:lvl4pPr>
            <a:lvl5pPr marL="1425734" indent="0">
              <a:buNone/>
              <a:defRPr/>
            </a:lvl5pPr>
          </a:lstStyle>
          <a:p>
            <a:pPr lvl="0"/>
            <a:r>
              <a:rPr lang="en-GB" dirty="0" err="1"/>
              <a:t>Comhlacht</a:t>
            </a:r>
            <a:r>
              <a:rPr lang="en-GB" dirty="0"/>
              <a:t> </a:t>
            </a:r>
            <a:r>
              <a:rPr lang="en-GB" dirty="0" err="1"/>
              <a:t>Téacs</a:t>
            </a:r>
            <a:endParaRPr lang="en-US" dirty="0"/>
          </a:p>
        </p:txBody>
      </p:sp>
      <p:sp>
        <p:nvSpPr>
          <p:cNvPr id="44" name="Text Placeholder 62">
            <a:extLst>
              <a:ext uri="{FF2B5EF4-FFF2-40B4-BE49-F238E27FC236}">
                <a16:creationId xmlns:a16="http://schemas.microsoft.com/office/drawing/2014/main" id="{D5932234-EE7D-2540-B1C4-34E9B4A335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63938" y="3046523"/>
            <a:ext cx="3385806" cy="6676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60000"/>
              </a:lnSpc>
              <a:buNone/>
              <a:defRPr sz="1600" b="1" i="0">
                <a:solidFill>
                  <a:srgbClr val="005B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 algn="ctr">
              <a:buNone/>
              <a:defRPr/>
            </a:lvl2pPr>
            <a:lvl3pPr marL="712866" indent="0" algn="ctr">
              <a:buNone/>
              <a:defRPr/>
            </a:lvl3pPr>
            <a:lvl4pPr marL="1069300" indent="0" algn="ctr">
              <a:buNone/>
              <a:defRPr/>
            </a:lvl4pPr>
            <a:lvl5pPr marL="1425734" indent="0" algn="ctr">
              <a:buNone/>
              <a:defRPr/>
            </a:lvl5pPr>
          </a:lstStyle>
          <a:p>
            <a:pPr lvl="0"/>
            <a:r>
              <a:rPr lang="en-GB" dirty="0" err="1"/>
              <a:t>Teideal</a:t>
            </a:r>
            <a:r>
              <a:rPr lang="en-GB" dirty="0"/>
              <a:t> an </a:t>
            </a:r>
            <a:r>
              <a:rPr lang="en-GB" dirty="0" err="1"/>
              <a:t>Imeachta</a:t>
            </a:r>
            <a:endParaRPr lang="en-GB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E8641E96-959B-6744-A67D-FA9570DC55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61306" y="2422873"/>
            <a:ext cx="2814637" cy="397854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7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387" indent="0" algn="ctr">
              <a:buNone/>
              <a:defRPr sz="1400"/>
            </a:lvl2pPr>
            <a:lvl3pPr marL="712775" indent="0" algn="ctr">
              <a:buNone/>
              <a:defRPr sz="1400"/>
            </a:lvl3pPr>
            <a:lvl4pPr marL="1069162" indent="0" algn="ctr">
              <a:buNone/>
              <a:defRPr sz="1400"/>
            </a:lvl4pPr>
            <a:lvl5pPr marL="1425549" indent="0" algn="ctr">
              <a:buNone/>
              <a:defRPr sz="1400"/>
            </a:lvl5pPr>
          </a:lstStyle>
          <a:p>
            <a:pPr lvl="0"/>
            <a:r>
              <a:rPr lang="en-GB" dirty="0" err="1"/>
              <a:t>Téacs</a:t>
            </a:r>
            <a:endParaRPr lang="en-US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5C1A09C5-605C-1F9F-45E4-34296CE36D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4118" t="25039" r="23686" b="25476"/>
          <a:stretch/>
        </p:blipFill>
        <p:spPr>
          <a:xfrm>
            <a:off x="4271230" y="321972"/>
            <a:ext cx="2227520" cy="149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6575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224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68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70" y="503978"/>
            <a:ext cx="2298925" cy="1763924"/>
          </a:xfrm>
        </p:spPr>
        <p:txBody>
          <a:bodyPr anchor="b"/>
          <a:lstStyle>
            <a:lvl1pPr>
              <a:defRPr sz="24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0275" y="1088455"/>
            <a:ext cx="3608487" cy="5372269"/>
          </a:xfrm>
        </p:spPr>
        <p:txBody>
          <a:bodyPr/>
          <a:lstStyle>
            <a:lvl1pPr>
              <a:defRPr sz="2494"/>
            </a:lvl1pPr>
            <a:lvl2pPr>
              <a:defRPr sz="2183"/>
            </a:lvl2pPr>
            <a:lvl3pPr>
              <a:defRPr sz="1871"/>
            </a:lvl3pPr>
            <a:lvl4pPr>
              <a:defRPr sz="1559"/>
            </a:lvl4pPr>
            <a:lvl5pPr>
              <a:defRPr sz="1559"/>
            </a:lvl5pPr>
            <a:lvl6pPr>
              <a:defRPr sz="1559"/>
            </a:lvl6pPr>
            <a:lvl7pPr>
              <a:defRPr sz="1559"/>
            </a:lvl7pPr>
            <a:lvl8pPr>
              <a:defRPr sz="1559"/>
            </a:lvl8pPr>
            <a:lvl9pPr>
              <a:defRPr sz="155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0970" y="2267902"/>
            <a:ext cx="2298925" cy="4201570"/>
          </a:xfrm>
        </p:spPr>
        <p:txBody>
          <a:bodyPr/>
          <a:lstStyle>
            <a:lvl1pPr marL="0" indent="0">
              <a:buNone/>
              <a:defRPr sz="1247"/>
            </a:lvl1pPr>
            <a:lvl2pPr marL="356387" indent="0">
              <a:buNone/>
              <a:defRPr sz="1091"/>
            </a:lvl2pPr>
            <a:lvl3pPr marL="712775" indent="0">
              <a:buNone/>
              <a:defRPr sz="935"/>
            </a:lvl3pPr>
            <a:lvl4pPr marL="1069162" indent="0">
              <a:buNone/>
              <a:defRPr sz="780"/>
            </a:lvl4pPr>
            <a:lvl5pPr marL="1425550" indent="0">
              <a:buNone/>
              <a:defRPr sz="780"/>
            </a:lvl5pPr>
            <a:lvl6pPr marL="1781937" indent="0">
              <a:buNone/>
              <a:defRPr sz="780"/>
            </a:lvl6pPr>
            <a:lvl7pPr marL="2138324" indent="0">
              <a:buNone/>
              <a:defRPr sz="780"/>
            </a:lvl7pPr>
            <a:lvl8pPr marL="2494712" indent="0">
              <a:buNone/>
              <a:defRPr sz="780"/>
            </a:lvl8pPr>
            <a:lvl9pPr marL="2851099" indent="0">
              <a:buNone/>
              <a:defRPr sz="78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22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70" y="503978"/>
            <a:ext cx="2298925" cy="1763924"/>
          </a:xfrm>
        </p:spPr>
        <p:txBody>
          <a:bodyPr anchor="b"/>
          <a:lstStyle>
            <a:lvl1pPr>
              <a:defRPr sz="249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30275" y="1088455"/>
            <a:ext cx="3608487" cy="5372269"/>
          </a:xfrm>
        </p:spPr>
        <p:txBody>
          <a:bodyPr anchor="t"/>
          <a:lstStyle>
            <a:lvl1pPr marL="0" indent="0">
              <a:buNone/>
              <a:defRPr sz="2494"/>
            </a:lvl1pPr>
            <a:lvl2pPr marL="356387" indent="0">
              <a:buNone/>
              <a:defRPr sz="2183"/>
            </a:lvl2pPr>
            <a:lvl3pPr marL="712775" indent="0">
              <a:buNone/>
              <a:defRPr sz="1871"/>
            </a:lvl3pPr>
            <a:lvl4pPr marL="1069162" indent="0">
              <a:buNone/>
              <a:defRPr sz="1559"/>
            </a:lvl4pPr>
            <a:lvl5pPr marL="1425550" indent="0">
              <a:buNone/>
              <a:defRPr sz="1559"/>
            </a:lvl5pPr>
            <a:lvl6pPr marL="1781937" indent="0">
              <a:buNone/>
              <a:defRPr sz="1559"/>
            </a:lvl6pPr>
            <a:lvl7pPr marL="2138324" indent="0">
              <a:buNone/>
              <a:defRPr sz="1559"/>
            </a:lvl7pPr>
            <a:lvl8pPr marL="2494712" indent="0">
              <a:buNone/>
              <a:defRPr sz="1559"/>
            </a:lvl8pPr>
            <a:lvl9pPr marL="2851099" indent="0">
              <a:buNone/>
              <a:defRPr sz="155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0970" y="2267902"/>
            <a:ext cx="2298925" cy="4201570"/>
          </a:xfrm>
        </p:spPr>
        <p:txBody>
          <a:bodyPr/>
          <a:lstStyle>
            <a:lvl1pPr marL="0" indent="0">
              <a:buNone/>
              <a:defRPr sz="1247"/>
            </a:lvl1pPr>
            <a:lvl2pPr marL="356387" indent="0">
              <a:buNone/>
              <a:defRPr sz="1091"/>
            </a:lvl2pPr>
            <a:lvl3pPr marL="712775" indent="0">
              <a:buNone/>
              <a:defRPr sz="935"/>
            </a:lvl3pPr>
            <a:lvl4pPr marL="1069162" indent="0">
              <a:buNone/>
              <a:defRPr sz="780"/>
            </a:lvl4pPr>
            <a:lvl5pPr marL="1425550" indent="0">
              <a:buNone/>
              <a:defRPr sz="780"/>
            </a:lvl5pPr>
            <a:lvl6pPr marL="1781937" indent="0">
              <a:buNone/>
              <a:defRPr sz="780"/>
            </a:lvl6pPr>
            <a:lvl7pPr marL="2138324" indent="0">
              <a:buNone/>
              <a:defRPr sz="780"/>
            </a:lvl7pPr>
            <a:lvl8pPr marL="2494712" indent="0">
              <a:buNone/>
              <a:defRPr sz="780"/>
            </a:lvl8pPr>
            <a:lvl9pPr marL="2851099" indent="0">
              <a:buNone/>
              <a:defRPr sz="78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40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72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00886" y="402483"/>
            <a:ext cx="1536948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0042" y="402483"/>
            <a:ext cx="4521746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83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0DA5AC8-E1B8-308D-C769-88837DDFE3DD}"/>
              </a:ext>
            </a:extLst>
          </p:cNvPr>
          <p:cNvSpPr/>
          <p:nvPr userDrawn="1"/>
        </p:nvSpPr>
        <p:spPr>
          <a:xfrm>
            <a:off x="31" y="6533512"/>
            <a:ext cx="7127844" cy="406400"/>
          </a:xfrm>
          <a:prstGeom prst="rect">
            <a:avLst/>
          </a:prstGeom>
          <a:solidFill>
            <a:srgbClr val="ACF7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 descr="A picture containing curtain, white&#10;&#10;Description automatically generated">
            <a:extLst>
              <a:ext uri="{FF2B5EF4-FFF2-40B4-BE49-F238E27FC236}">
                <a16:creationId xmlns:a16="http://schemas.microsoft.com/office/drawing/2014/main" id="{4EBF5578-CE73-6B6C-DBF3-174D687340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5000"/>
          </a:blip>
          <a:srcRect l="187" t="73398" r="-187" b="11750"/>
          <a:stretch/>
        </p:blipFill>
        <p:spPr>
          <a:xfrm>
            <a:off x="0" y="6544801"/>
            <a:ext cx="7127875" cy="105862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7D8B0AE-3E27-BB31-09BC-234C656741F6}"/>
              </a:ext>
            </a:extLst>
          </p:cNvPr>
          <p:cNvSpPr/>
          <p:nvPr userDrawn="1"/>
        </p:nvSpPr>
        <p:spPr>
          <a:xfrm>
            <a:off x="3543300" y="0"/>
            <a:ext cx="3597930" cy="2251101"/>
          </a:xfrm>
          <a:prstGeom prst="rect">
            <a:avLst/>
          </a:prstGeom>
          <a:solidFill>
            <a:srgbClr val="ACF7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D901D1-4D67-3C36-1EAB-C8E8263401D5}"/>
              </a:ext>
            </a:extLst>
          </p:cNvPr>
          <p:cNvSpPr/>
          <p:nvPr userDrawn="1"/>
        </p:nvSpPr>
        <p:spPr>
          <a:xfrm>
            <a:off x="0" y="0"/>
            <a:ext cx="3548390" cy="2251101"/>
          </a:xfrm>
          <a:prstGeom prst="rect">
            <a:avLst/>
          </a:prstGeom>
          <a:solidFill>
            <a:srgbClr val="005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26397A6A-3635-AE1C-C0EB-215401DFC5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17000"/>
          </a:blip>
          <a:srcRect r="33525" b="57768"/>
          <a:stretch/>
        </p:blipFill>
        <p:spPr>
          <a:xfrm>
            <a:off x="0" y="0"/>
            <a:ext cx="3543300" cy="225110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1653" y="2443509"/>
            <a:ext cx="2814687" cy="395837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7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 algn="ctr">
              <a:buNone/>
              <a:defRPr sz="1560"/>
            </a:lvl2pPr>
            <a:lvl3pPr marL="712866" indent="0" algn="ctr">
              <a:buNone/>
              <a:defRPr sz="1404"/>
            </a:lvl3pPr>
            <a:lvl4pPr marL="1069300" indent="0" algn="ctr">
              <a:buNone/>
              <a:defRPr sz="1248"/>
            </a:lvl4pPr>
            <a:lvl5pPr marL="1425732" indent="0" algn="ctr">
              <a:buNone/>
              <a:defRPr sz="1248"/>
            </a:lvl5pPr>
            <a:lvl6pPr marL="1782166" indent="0" algn="ctr">
              <a:buNone/>
              <a:defRPr sz="1248"/>
            </a:lvl6pPr>
            <a:lvl7pPr marL="2138598" indent="0" algn="ctr">
              <a:buNone/>
              <a:defRPr sz="1248"/>
            </a:lvl7pPr>
            <a:lvl8pPr marL="2495032" indent="0" algn="ctr">
              <a:buNone/>
              <a:defRPr sz="1248"/>
            </a:lvl8pPr>
            <a:lvl9pPr marL="2851464" indent="0" algn="ctr">
              <a:buNone/>
              <a:defRPr sz="1248"/>
            </a:lvl9pPr>
          </a:lstStyle>
          <a:p>
            <a:r>
              <a:rPr lang="en-GB" dirty="0"/>
              <a:t>Text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AF4A51-428B-AB4A-86A7-52E311D9B656}"/>
              </a:ext>
            </a:extLst>
          </p:cNvPr>
          <p:cNvSpPr txBox="1"/>
          <p:nvPr userDrawn="1"/>
        </p:nvSpPr>
        <p:spPr>
          <a:xfrm>
            <a:off x="17027" y="739653"/>
            <a:ext cx="35639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b="0" i="0" spc="14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0" i="0" spc="14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﻿CUIREADH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FAB18C0-E6D7-B643-8301-ABA3B9AD7C54}"/>
              </a:ext>
            </a:extLst>
          </p:cNvPr>
          <p:cNvCxnSpPr>
            <a:cxnSpLocks/>
          </p:cNvCxnSpPr>
          <p:nvPr userDrawn="1"/>
        </p:nvCxnSpPr>
        <p:spPr>
          <a:xfrm>
            <a:off x="391653" y="3906106"/>
            <a:ext cx="2814686" cy="0"/>
          </a:xfrm>
          <a:prstGeom prst="line">
            <a:avLst/>
          </a:prstGeom>
          <a:ln w="22225">
            <a:solidFill>
              <a:srgbClr val="ACF7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22A6345F-7E20-2A45-94BD-5F441D30F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1654" y="4163404"/>
            <a:ext cx="2814686" cy="2084203"/>
          </a:xfrm>
        </p:spPr>
        <p:txBody>
          <a:bodyPr>
            <a:normAutofit/>
          </a:bodyPr>
          <a:lstStyle>
            <a:lvl1pPr marL="0" indent="0" algn="ctr">
              <a:lnSpc>
                <a:spcPct val="6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>
              <a:buNone/>
              <a:defRPr/>
            </a:lvl2pPr>
            <a:lvl3pPr marL="712866" indent="0">
              <a:buNone/>
              <a:defRPr/>
            </a:lvl3pPr>
            <a:lvl4pPr marL="1069300" indent="0">
              <a:buNone/>
              <a:defRPr/>
            </a:lvl4pPr>
            <a:lvl5pPr marL="1425734" indent="0">
              <a:buNone/>
              <a:defRPr/>
            </a:lvl5pPr>
          </a:lstStyle>
          <a:p>
            <a:pPr lvl="0"/>
            <a:r>
              <a:rPr lang="en-GB" dirty="0"/>
              <a:t>Body Text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B94B216F-F8DA-4141-A621-C3BA613F54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8130" y="3036121"/>
            <a:ext cx="3385807" cy="678056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60000"/>
              </a:lnSpc>
              <a:buNone/>
              <a:defRPr sz="1600" b="1" i="0">
                <a:solidFill>
                  <a:srgbClr val="005B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 algn="ctr">
              <a:buNone/>
              <a:defRPr/>
            </a:lvl2pPr>
            <a:lvl3pPr marL="712866" indent="0" algn="ctr">
              <a:buNone/>
              <a:defRPr/>
            </a:lvl3pPr>
            <a:lvl4pPr marL="1069300" indent="0" algn="ctr">
              <a:buNone/>
              <a:defRPr/>
            </a:lvl4pPr>
            <a:lvl5pPr marL="1425734" indent="0" algn="ctr">
              <a:buNone/>
              <a:defRPr/>
            </a:lvl5pPr>
          </a:lstStyle>
          <a:p>
            <a:pPr lvl="0"/>
            <a:r>
              <a:rPr lang="en-GB" dirty="0"/>
              <a:t>Event Title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7B3B986-ECB6-6D4A-BEDA-38B049B0C9D0}"/>
              </a:ext>
            </a:extLst>
          </p:cNvPr>
          <p:cNvCxnSpPr>
            <a:cxnSpLocks/>
          </p:cNvCxnSpPr>
          <p:nvPr userDrawn="1"/>
        </p:nvCxnSpPr>
        <p:spPr>
          <a:xfrm>
            <a:off x="3905860" y="3910724"/>
            <a:ext cx="2814686" cy="0"/>
          </a:xfrm>
          <a:prstGeom prst="line">
            <a:avLst/>
          </a:prstGeom>
          <a:ln w="22225">
            <a:solidFill>
              <a:srgbClr val="ACF7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60">
            <a:extLst>
              <a:ext uri="{FF2B5EF4-FFF2-40B4-BE49-F238E27FC236}">
                <a16:creationId xmlns:a16="http://schemas.microsoft.com/office/drawing/2014/main" id="{ABB86703-52B0-8E4F-B9A8-C59142CF46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61258" y="4173806"/>
            <a:ext cx="2814686" cy="2084213"/>
          </a:xfrm>
        </p:spPr>
        <p:txBody>
          <a:bodyPr>
            <a:normAutofit/>
          </a:bodyPr>
          <a:lstStyle>
            <a:lvl1pPr marL="0" indent="0" algn="ctr">
              <a:lnSpc>
                <a:spcPct val="6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>
              <a:buNone/>
              <a:defRPr/>
            </a:lvl2pPr>
            <a:lvl3pPr marL="712866" indent="0">
              <a:buNone/>
              <a:defRPr/>
            </a:lvl3pPr>
            <a:lvl4pPr marL="1069300" indent="0">
              <a:buNone/>
              <a:defRPr/>
            </a:lvl4pPr>
            <a:lvl5pPr marL="1425734" indent="0">
              <a:buNone/>
              <a:defRPr/>
            </a:lvl5pPr>
          </a:lstStyle>
          <a:p>
            <a:pPr lvl="0"/>
            <a:r>
              <a:rPr lang="en-GB" dirty="0" err="1"/>
              <a:t>Comhlacht</a:t>
            </a:r>
            <a:r>
              <a:rPr lang="en-GB" dirty="0"/>
              <a:t> </a:t>
            </a:r>
            <a:r>
              <a:rPr lang="en-GB" dirty="0" err="1"/>
              <a:t>Téacs</a:t>
            </a:r>
            <a:endParaRPr lang="en-US" dirty="0"/>
          </a:p>
        </p:txBody>
      </p:sp>
      <p:sp>
        <p:nvSpPr>
          <p:cNvPr id="44" name="Text Placeholder 62">
            <a:extLst>
              <a:ext uri="{FF2B5EF4-FFF2-40B4-BE49-F238E27FC236}">
                <a16:creationId xmlns:a16="http://schemas.microsoft.com/office/drawing/2014/main" id="{D5932234-EE7D-2540-B1C4-34E9B4A335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63938" y="3046523"/>
            <a:ext cx="3385806" cy="6676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60000"/>
              </a:lnSpc>
              <a:buNone/>
              <a:defRPr sz="1600" b="1" i="0">
                <a:solidFill>
                  <a:srgbClr val="005B5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 algn="ctr">
              <a:buNone/>
              <a:defRPr/>
            </a:lvl2pPr>
            <a:lvl3pPr marL="712866" indent="0" algn="ctr">
              <a:buNone/>
              <a:defRPr/>
            </a:lvl3pPr>
            <a:lvl4pPr marL="1069300" indent="0" algn="ctr">
              <a:buNone/>
              <a:defRPr/>
            </a:lvl4pPr>
            <a:lvl5pPr marL="1425734" indent="0" algn="ctr">
              <a:buNone/>
              <a:defRPr/>
            </a:lvl5pPr>
          </a:lstStyle>
          <a:p>
            <a:pPr lvl="0"/>
            <a:r>
              <a:rPr lang="en-GB" dirty="0" err="1"/>
              <a:t>Teideal</a:t>
            </a:r>
            <a:r>
              <a:rPr lang="en-GB" dirty="0"/>
              <a:t> an </a:t>
            </a:r>
            <a:r>
              <a:rPr lang="en-GB" dirty="0" err="1"/>
              <a:t>Imeachta</a:t>
            </a:r>
            <a:endParaRPr lang="en-GB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E8641E96-959B-6744-A67D-FA9570DC55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61306" y="2422873"/>
            <a:ext cx="2814637" cy="395837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7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387" indent="0" algn="ctr">
              <a:buNone/>
              <a:defRPr sz="1400"/>
            </a:lvl2pPr>
            <a:lvl3pPr marL="712775" indent="0" algn="ctr">
              <a:buNone/>
              <a:defRPr sz="1400"/>
            </a:lvl3pPr>
            <a:lvl4pPr marL="1069162" indent="0" algn="ctr">
              <a:buNone/>
              <a:defRPr sz="1400"/>
            </a:lvl4pPr>
            <a:lvl5pPr marL="1425549" indent="0" algn="ctr">
              <a:buNone/>
              <a:defRPr sz="1400"/>
            </a:lvl5pPr>
          </a:lstStyle>
          <a:p>
            <a:pPr lvl="0"/>
            <a:r>
              <a:rPr lang="en-GB" dirty="0" err="1"/>
              <a:t>Téacs</a:t>
            </a:r>
            <a:endParaRPr lang="en-US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5C1A09C5-605C-1F9F-45E4-34296CE36D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4118" t="25039" r="23686" b="25476"/>
          <a:stretch/>
        </p:blipFill>
        <p:spPr>
          <a:xfrm>
            <a:off x="4271230" y="321972"/>
            <a:ext cx="2227520" cy="14923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E77FC06-7CBB-ABB6-3500-AA1AB611FE5D}"/>
              </a:ext>
            </a:extLst>
          </p:cNvPr>
          <p:cNvSpPr/>
          <p:nvPr userDrawn="1"/>
        </p:nvSpPr>
        <p:spPr>
          <a:xfrm>
            <a:off x="0" y="6833965"/>
            <a:ext cx="7127875" cy="819490"/>
          </a:xfrm>
          <a:prstGeom prst="rect">
            <a:avLst/>
          </a:prstGeom>
          <a:solidFill>
            <a:srgbClr val="005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13E72D-ECCC-4501-AD6E-C878F3026630}"/>
              </a:ext>
            </a:extLst>
          </p:cNvPr>
          <p:cNvSpPr txBox="1"/>
          <p:nvPr userDrawn="1"/>
        </p:nvSpPr>
        <p:spPr>
          <a:xfrm>
            <a:off x="0" y="7028126"/>
            <a:ext cx="7224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0" baseline="0" dirty="0">
                <a:solidFill>
                  <a:schemeClr val="bg1"/>
                </a:solidFill>
                <a:latin typeface="+mn-lt"/>
              </a:rPr>
              <a:t>﻿</a:t>
            </a:r>
            <a:r>
              <a:rPr lang="en-US" sz="1600" b="1" spc="0" baseline="0" dirty="0" err="1">
                <a:solidFill>
                  <a:schemeClr val="bg1"/>
                </a:solidFill>
                <a:latin typeface="+mn-lt"/>
              </a:rPr>
              <a:t>www.atu.ie</a:t>
            </a:r>
            <a:endParaRPr lang="en-US" sz="1600" b="1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257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224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B9E005E-1783-B70B-5DF1-CFE213191CDA}"/>
              </a:ext>
            </a:extLst>
          </p:cNvPr>
          <p:cNvSpPr/>
          <p:nvPr userDrawn="1"/>
        </p:nvSpPr>
        <p:spPr>
          <a:xfrm>
            <a:off x="-1" y="6532761"/>
            <a:ext cx="7127844" cy="406400"/>
          </a:xfrm>
          <a:prstGeom prst="rect">
            <a:avLst/>
          </a:prstGeom>
          <a:solidFill>
            <a:srgbClr val="FFE8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 picture containing black, dark, night&#10;&#10;Description automatically generated">
            <a:extLst>
              <a:ext uri="{FF2B5EF4-FFF2-40B4-BE49-F238E27FC236}">
                <a16:creationId xmlns:a16="http://schemas.microsoft.com/office/drawing/2014/main" id="{8CCDB0C0-E2B2-3ECA-F37E-9E1DD8118D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0000"/>
          </a:blip>
          <a:srcRect t="73398" b="20900"/>
          <a:stretch/>
        </p:blipFill>
        <p:spPr>
          <a:xfrm>
            <a:off x="17027" y="6524372"/>
            <a:ext cx="7127875" cy="406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7D8B0AE-3E27-BB31-09BC-234C656741F6}"/>
              </a:ext>
            </a:extLst>
          </p:cNvPr>
          <p:cNvSpPr/>
          <p:nvPr userDrawn="1"/>
        </p:nvSpPr>
        <p:spPr>
          <a:xfrm>
            <a:off x="3543300" y="0"/>
            <a:ext cx="3597930" cy="2251101"/>
          </a:xfrm>
          <a:prstGeom prst="rect">
            <a:avLst/>
          </a:prstGeom>
          <a:solidFill>
            <a:srgbClr val="FFE8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92AA2E45-B0F9-6132-494F-1FED36A4B8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6494" t="25360" r="20632" b="22206"/>
          <a:stretch/>
        </p:blipFill>
        <p:spPr>
          <a:xfrm>
            <a:off x="3949239" y="321973"/>
            <a:ext cx="2758607" cy="16256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D901D1-4D67-3C36-1EAB-C8E8263401D5}"/>
              </a:ext>
            </a:extLst>
          </p:cNvPr>
          <p:cNvSpPr/>
          <p:nvPr userDrawn="1"/>
        </p:nvSpPr>
        <p:spPr>
          <a:xfrm>
            <a:off x="0" y="0"/>
            <a:ext cx="3548390" cy="2251101"/>
          </a:xfrm>
          <a:prstGeom prst="rect">
            <a:avLst/>
          </a:prstGeom>
          <a:solidFill>
            <a:srgbClr val="001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26397A6A-3635-AE1C-C0EB-215401DFC5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alphaModFix amt="17000"/>
          </a:blip>
          <a:srcRect r="33525" b="57768"/>
          <a:stretch/>
        </p:blipFill>
        <p:spPr>
          <a:xfrm>
            <a:off x="8514" y="13330"/>
            <a:ext cx="3543300" cy="225110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1653" y="2443509"/>
            <a:ext cx="2814687" cy="402797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7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 algn="ctr">
              <a:buNone/>
              <a:defRPr sz="1560"/>
            </a:lvl2pPr>
            <a:lvl3pPr marL="712866" indent="0" algn="ctr">
              <a:buNone/>
              <a:defRPr sz="1404"/>
            </a:lvl3pPr>
            <a:lvl4pPr marL="1069300" indent="0" algn="ctr">
              <a:buNone/>
              <a:defRPr sz="1248"/>
            </a:lvl4pPr>
            <a:lvl5pPr marL="1425732" indent="0" algn="ctr">
              <a:buNone/>
              <a:defRPr sz="1248"/>
            </a:lvl5pPr>
            <a:lvl6pPr marL="1782166" indent="0" algn="ctr">
              <a:buNone/>
              <a:defRPr sz="1248"/>
            </a:lvl6pPr>
            <a:lvl7pPr marL="2138598" indent="0" algn="ctr">
              <a:buNone/>
              <a:defRPr sz="1248"/>
            </a:lvl7pPr>
            <a:lvl8pPr marL="2495032" indent="0" algn="ctr">
              <a:buNone/>
              <a:defRPr sz="1248"/>
            </a:lvl8pPr>
            <a:lvl9pPr marL="2851464" indent="0" algn="ctr">
              <a:buNone/>
              <a:defRPr sz="1248"/>
            </a:lvl9pPr>
          </a:lstStyle>
          <a:p>
            <a:r>
              <a:rPr lang="en-GB" dirty="0"/>
              <a:t>Text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AF4A51-428B-AB4A-86A7-52E311D9B656}"/>
              </a:ext>
            </a:extLst>
          </p:cNvPr>
          <p:cNvSpPr txBox="1"/>
          <p:nvPr userDrawn="1"/>
        </p:nvSpPr>
        <p:spPr>
          <a:xfrm>
            <a:off x="17027" y="739653"/>
            <a:ext cx="35639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200" b="0" i="0" spc="14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0" i="0" spc="14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﻿CUIREADH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FAB18C0-E6D7-B643-8301-ABA3B9AD7C54}"/>
              </a:ext>
            </a:extLst>
          </p:cNvPr>
          <p:cNvCxnSpPr>
            <a:cxnSpLocks/>
          </p:cNvCxnSpPr>
          <p:nvPr userDrawn="1"/>
        </p:nvCxnSpPr>
        <p:spPr>
          <a:xfrm>
            <a:off x="391653" y="3906106"/>
            <a:ext cx="2814686" cy="0"/>
          </a:xfrm>
          <a:prstGeom prst="line">
            <a:avLst/>
          </a:prstGeom>
          <a:ln w="22225">
            <a:solidFill>
              <a:srgbClr val="FF79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22A6345F-7E20-2A45-94BD-5F441D30F5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1654" y="4163404"/>
            <a:ext cx="2814686" cy="2072169"/>
          </a:xfrm>
        </p:spPr>
        <p:txBody>
          <a:bodyPr>
            <a:normAutofit/>
          </a:bodyPr>
          <a:lstStyle>
            <a:lvl1pPr marL="0" indent="0" algn="ctr">
              <a:lnSpc>
                <a:spcPct val="6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>
              <a:buNone/>
              <a:defRPr/>
            </a:lvl2pPr>
            <a:lvl3pPr marL="712866" indent="0">
              <a:buNone/>
              <a:defRPr/>
            </a:lvl3pPr>
            <a:lvl4pPr marL="1069300" indent="0">
              <a:buNone/>
              <a:defRPr/>
            </a:lvl4pPr>
            <a:lvl5pPr marL="1425734" indent="0">
              <a:buNone/>
              <a:defRPr/>
            </a:lvl5pPr>
          </a:lstStyle>
          <a:p>
            <a:pPr lvl="0"/>
            <a:r>
              <a:rPr lang="en-GB" dirty="0"/>
              <a:t>Body Text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B94B216F-F8DA-4141-A621-C3BA613F54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8130" y="3036121"/>
            <a:ext cx="3385807" cy="678056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60000"/>
              </a:lnSpc>
              <a:buNone/>
              <a:defRPr sz="1600" b="1" i="0">
                <a:solidFill>
                  <a:srgbClr val="001A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 algn="ctr">
              <a:buNone/>
              <a:defRPr/>
            </a:lvl2pPr>
            <a:lvl3pPr marL="712866" indent="0" algn="ctr">
              <a:buNone/>
              <a:defRPr/>
            </a:lvl3pPr>
            <a:lvl4pPr marL="1069300" indent="0" algn="ctr">
              <a:buNone/>
              <a:defRPr/>
            </a:lvl4pPr>
            <a:lvl5pPr marL="1425734" indent="0" algn="ctr">
              <a:buNone/>
              <a:defRPr/>
            </a:lvl5pPr>
          </a:lstStyle>
          <a:p>
            <a:pPr lvl="0"/>
            <a:r>
              <a:rPr lang="en-GB" dirty="0"/>
              <a:t>Event Title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7B3B986-ECB6-6D4A-BEDA-38B049B0C9D0}"/>
              </a:ext>
            </a:extLst>
          </p:cNvPr>
          <p:cNvCxnSpPr>
            <a:cxnSpLocks/>
          </p:cNvCxnSpPr>
          <p:nvPr userDrawn="1"/>
        </p:nvCxnSpPr>
        <p:spPr>
          <a:xfrm>
            <a:off x="3905860" y="3910724"/>
            <a:ext cx="2814686" cy="0"/>
          </a:xfrm>
          <a:prstGeom prst="line">
            <a:avLst/>
          </a:prstGeom>
          <a:ln w="22225">
            <a:solidFill>
              <a:srgbClr val="FF79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60">
            <a:extLst>
              <a:ext uri="{FF2B5EF4-FFF2-40B4-BE49-F238E27FC236}">
                <a16:creationId xmlns:a16="http://schemas.microsoft.com/office/drawing/2014/main" id="{ABB86703-52B0-8E4F-B9A8-C59142CF46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61258" y="4173806"/>
            <a:ext cx="2814686" cy="2072179"/>
          </a:xfrm>
        </p:spPr>
        <p:txBody>
          <a:bodyPr>
            <a:normAutofit/>
          </a:bodyPr>
          <a:lstStyle>
            <a:lvl1pPr marL="0" indent="0" algn="ctr">
              <a:lnSpc>
                <a:spcPct val="6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>
              <a:buNone/>
              <a:defRPr/>
            </a:lvl2pPr>
            <a:lvl3pPr marL="712866" indent="0">
              <a:buNone/>
              <a:defRPr/>
            </a:lvl3pPr>
            <a:lvl4pPr marL="1069300" indent="0">
              <a:buNone/>
              <a:defRPr/>
            </a:lvl4pPr>
            <a:lvl5pPr marL="1425734" indent="0">
              <a:buNone/>
              <a:defRPr/>
            </a:lvl5pPr>
          </a:lstStyle>
          <a:p>
            <a:pPr lvl="0"/>
            <a:r>
              <a:rPr lang="en-GB" dirty="0" err="1"/>
              <a:t>Comhlacht</a:t>
            </a:r>
            <a:r>
              <a:rPr lang="en-GB" dirty="0"/>
              <a:t> </a:t>
            </a:r>
            <a:r>
              <a:rPr lang="en-GB" dirty="0" err="1"/>
              <a:t>Téacs</a:t>
            </a:r>
            <a:endParaRPr lang="en-US" dirty="0"/>
          </a:p>
        </p:txBody>
      </p:sp>
      <p:sp>
        <p:nvSpPr>
          <p:cNvPr id="44" name="Text Placeholder 62">
            <a:extLst>
              <a:ext uri="{FF2B5EF4-FFF2-40B4-BE49-F238E27FC236}">
                <a16:creationId xmlns:a16="http://schemas.microsoft.com/office/drawing/2014/main" id="{D5932234-EE7D-2540-B1C4-34E9B4A3352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63938" y="3046523"/>
            <a:ext cx="3385806" cy="667649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60000"/>
              </a:lnSpc>
              <a:buNone/>
              <a:defRPr sz="1600" b="1" i="0">
                <a:solidFill>
                  <a:srgbClr val="001A7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434" indent="0" algn="ctr">
              <a:buNone/>
              <a:defRPr/>
            </a:lvl2pPr>
            <a:lvl3pPr marL="712866" indent="0" algn="ctr">
              <a:buNone/>
              <a:defRPr/>
            </a:lvl3pPr>
            <a:lvl4pPr marL="1069300" indent="0" algn="ctr">
              <a:buNone/>
              <a:defRPr/>
            </a:lvl4pPr>
            <a:lvl5pPr marL="1425734" indent="0" algn="ctr">
              <a:buNone/>
              <a:defRPr/>
            </a:lvl5pPr>
          </a:lstStyle>
          <a:p>
            <a:pPr lvl="0"/>
            <a:r>
              <a:rPr lang="en-GB" dirty="0" err="1"/>
              <a:t>Teideal</a:t>
            </a:r>
            <a:r>
              <a:rPr lang="en-GB" dirty="0"/>
              <a:t> an </a:t>
            </a:r>
            <a:r>
              <a:rPr lang="en-GB" dirty="0" err="1"/>
              <a:t>Imeachta</a:t>
            </a:r>
            <a:endParaRPr lang="en-GB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E8641E96-959B-6744-A67D-FA9570DC55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61306" y="2422873"/>
            <a:ext cx="2814637" cy="397854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70000"/>
              </a:lnSpc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56387" indent="0" algn="ctr">
              <a:buNone/>
              <a:defRPr sz="1400"/>
            </a:lvl2pPr>
            <a:lvl3pPr marL="712775" indent="0" algn="ctr">
              <a:buNone/>
              <a:defRPr sz="1400"/>
            </a:lvl3pPr>
            <a:lvl4pPr marL="1069162" indent="0" algn="ctr">
              <a:buNone/>
              <a:defRPr sz="1400"/>
            </a:lvl4pPr>
            <a:lvl5pPr marL="1425549" indent="0" algn="ctr">
              <a:buNone/>
              <a:defRPr sz="1400"/>
            </a:lvl5pPr>
          </a:lstStyle>
          <a:p>
            <a:pPr lvl="0"/>
            <a:r>
              <a:rPr lang="en-GB" dirty="0" err="1"/>
              <a:t>Téacs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140966-A481-9FDD-30B3-93DC1CC8BA4A}"/>
              </a:ext>
            </a:extLst>
          </p:cNvPr>
          <p:cNvSpPr/>
          <p:nvPr userDrawn="1"/>
        </p:nvSpPr>
        <p:spPr>
          <a:xfrm>
            <a:off x="0" y="6833965"/>
            <a:ext cx="7127875" cy="819490"/>
          </a:xfrm>
          <a:prstGeom prst="rect">
            <a:avLst/>
          </a:prstGeom>
          <a:solidFill>
            <a:srgbClr val="001A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43E5E96-A032-9A38-6CE4-75F66962815D}"/>
              </a:ext>
            </a:extLst>
          </p:cNvPr>
          <p:cNvSpPr txBox="1"/>
          <p:nvPr userDrawn="1"/>
        </p:nvSpPr>
        <p:spPr>
          <a:xfrm>
            <a:off x="0" y="7028126"/>
            <a:ext cx="72248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0" baseline="0" dirty="0">
                <a:solidFill>
                  <a:schemeClr val="bg1"/>
                </a:solidFill>
                <a:latin typeface="+mn-lt"/>
              </a:rPr>
              <a:t>﻿</a:t>
            </a:r>
            <a:r>
              <a:rPr lang="en-US" sz="1600" b="1" spc="0" baseline="0" dirty="0" err="1">
                <a:solidFill>
                  <a:schemeClr val="bg1"/>
                </a:solidFill>
                <a:latin typeface="+mn-lt"/>
              </a:rPr>
              <a:t>www.atu.ie</a:t>
            </a:r>
            <a:endParaRPr lang="en-US" sz="1600" b="1" spc="0" baseline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94953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224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591" y="1237197"/>
            <a:ext cx="6058694" cy="2631887"/>
          </a:xfrm>
        </p:spPr>
        <p:txBody>
          <a:bodyPr anchor="b"/>
          <a:lstStyle>
            <a:lvl1pPr algn="ctr">
              <a:defRPr sz="467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0985" y="3970580"/>
            <a:ext cx="5345906" cy="1825171"/>
          </a:xfrm>
        </p:spPr>
        <p:txBody>
          <a:bodyPr/>
          <a:lstStyle>
            <a:lvl1pPr marL="0" indent="0" algn="ctr">
              <a:buNone/>
              <a:defRPr sz="1871"/>
            </a:lvl1pPr>
            <a:lvl2pPr marL="356387" indent="0" algn="ctr">
              <a:buNone/>
              <a:defRPr sz="1559"/>
            </a:lvl2pPr>
            <a:lvl3pPr marL="712775" indent="0" algn="ctr">
              <a:buNone/>
              <a:defRPr sz="1403"/>
            </a:lvl3pPr>
            <a:lvl4pPr marL="1069162" indent="0" algn="ctr">
              <a:buNone/>
              <a:defRPr sz="1247"/>
            </a:lvl4pPr>
            <a:lvl5pPr marL="1425550" indent="0" algn="ctr">
              <a:buNone/>
              <a:defRPr sz="1247"/>
            </a:lvl5pPr>
            <a:lvl6pPr marL="1781937" indent="0" algn="ctr">
              <a:buNone/>
              <a:defRPr sz="1247"/>
            </a:lvl6pPr>
            <a:lvl7pPr marL="2138324" indent="0" algn="ctr">
              <a:buNone/>
              <a:defRPr sz="1247"/>
            </a:lvl7pPr>
            <a:lvl8pPr marL="2494712" indent="0" algn="ctr">
              <a:buNone/>
              <a:defRPr sz="1247"/>
            </a:lvl8pPr>
            <a:lvl9pPr marL="2851099" indent="0" algn="ctr">
              <a:buNone/>
              <a:defRPr sz="124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25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59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329" y="1884671"/>
            <a:ext cx="6147792" cy="3144614"/>
          </a:xfrm>
        </p:spPr>
        <p:txBody>
          <a:bodyPr anchor="b"/>
          <a:lstStyle>
            <a:lvl1pPr>
              <a:defRPr sz="467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6329" y="5059035"/>
            <a:ext cx="6147792" cy="1653678"/>
          </a:xfrm>
        </p:spPr>
        <p:txBody>
          <a:bodyPr/>
          <a:lstStyle>
            <a:lvl1pPr marL="0" indent="0">
              <a:buNone/>
              <a:defRPr sz="1871">
                <a:solidFill>
                  <a:schemeClr val="tx1"/>
                </a:solidFill>
              </a:defRPr>
            </a:lvl1pPr>
            <a:lvl2pPr marL="356387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2pPr>
            <a:lvl3pPr marL="71277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3pPr>
            <a:lvl4pPr marL="1069162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4pPr>
            <a:lvl5pPr marL="1425550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5pPr>
            <a:lvl6pPr marL="1781937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6pPr>
            <a:lvl7pPr marL="2138324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7pPr>
            <a:lvl8pPr marL="2494712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8pPr>
            <a:lvl9pPr marL="2851099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1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041" y="2012414"/>
            <a:ext cx="3029347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08487" y="2012414"/>
            <a:ext cx="3029347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12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70" y="402484"/>
            <a:ext cx="6147792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70" y="1853171"/>
            <a:ext cx="3015425" cy="908210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387" indent="0">
              <a:buNone/>
              <a:defRPr sz="1559" b="1"/>
            </a:lvl2pPr>
            <a:lvl3pPr marL="712775" indent="0">
              <a:buNone/>
              <a:defRPr sz="1403" b="1"/>
            </a:lvl3pPr>
            <a:lvl4pPr marL="1069162" indent="0">
              <a:buNone/>
              <a:defRPr sz="1247" b="1"/>
            </a:lvl4pPr>
            <a:lvl5pPr marL="1425550" indent="0">
              <a:buNone/>
              <a:defRPr sz="1247" b="1"/>
            </a:lvl5pPr>
            <a:lvl6pPr marL="1781937" indent="0">
              <a:buNone/>
              <a:defRPr sz="1247" b="1"/>
            </a:lvl6pPr>
            <a:lvl7pPr marL="2138324" indent="0">
              <a:buNone/>
              <a:defRPr sz="1247" b="1"/>
            </a:lvl7pPr>
            <a:lvl8pPr marL="2494712" indent="0">
              <a:buNone/>
              <a:defRPr sz="1247" b="1"/>
            </a:lvl8pPr>
            <a:lvl9pPr marL="2851099" indent="0">
              <a:buNone/>
              <a:defRPr sz="124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970" y="2761381"/>
            <a:ext cx="3015425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8487" y="1853171"/>
            <a:ext cx="3030275" cy="908210"/>
          </a:xfrm>
        </p:spPr>
        <p:txBody>
          <a:bodyPr anchor="b"/>
          <a:lstStyle>
            <a:lvl1pPr marL="0" indent="0">
              <a:buNone/>
              <a:defRPr sz="1871" b="1"/>
            </a:lvl1pPr>
            <a:lvl2pPr marL="356387" indent="0">
              <a:buNone/>
              <a:defRPr sz="1559" b="1"/>
            </a:lvl2pPr>
            <a:lvl3pPr marL="712775" indent="0">
              <a:buNone/>
              <a:defRPr sz="1403" b="1"/>
            </a:lvl3pPr>
            <a:lvl4pPr marL="1069162" indent="0">
              <a:buNone/>
              <a:defRPr sz="1247" b="1"/>
            </a:lvl4pPr>
            <a:lvl5pPr marL="1425550" indent="0">
              <a:buNone/>
              <a:defRPr sz="1247" b="1"/>
            </a:lvl5pPr>
            <a:lvl6pPr marL="1781937" indent="0">
              <a:buNone/>
              <a:defRPr sz="1247" b="1"/>
            </a:lvl6pPr>
            <a:lvl7pPr marL="2138324" indent="0">
              <a:buNone/>
              <a:defRPr sz="1247" b="1"/>
            </a:lvl7pPr>
            <a:lvl8pPr marL="2494712" indent="0">
              <a:buNone/>
              <a:defRPr sz="1247" b="1"/>
            </a:lvl8pPr>
            <a:lvl9pPr marL="2851099" indent="0">
              <a:buNone/>
              <a:defRPr sz="124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08487" y="2761381"/>
            <a:ext cx="3030275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00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45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042" y="402484"/>
            <a:ext cx="6147792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042" y="2012414"/>
            <a:ext cx="6147792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041" y="7006700"/>
            <a:ext cx="160377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50DCD-F12B-DF44-B2CD-CC65B5D15B8D}" type="datetimeFigureOut">
              <a:rPr lang="en-US" smtClean="0"/>
              <a:t>10/13/22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1109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4062" y="7006700"/>
            <a:ext cx="160377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59631-97C6-634C-822F-96B59D3D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4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9" r:id="rId2"/>
    <p:sldLayoutId id="2147483690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xStyles>
    <p:titleStyle>
      <a:lvl1pPr algn="l" defTabSz="712775" rtl="0" eaLnBrk="1" latinLnBrk="0" hangingPunct="1">
        <a:lnSpc>
          <a:spcPct val="90000"/>
        </a:lnSpc>
        <a:spcBef>
          <a:spcPct val="0"/>
        </a:spcBef>
        <a:buNone/>
        <a:defRPr sz="34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8194" indent="-178194" algn="l" defTabSz="712775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183" kern="1200">
          <a:solidFill>
            <a:schemeClr val="tx1"/>
          </a:solidFill>
          <a:latin typeface="+mn-lt"/>
          <a:ea typeface="+mn-ea"/>
          <a:cs typeface="+mn-cs"/>
        </a:defRPr>
      </a:lvl1pPr>
      <a:lvl2pPr marL="534581" indent="-178194" algn="l" defTabSz="7127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871" kern="1200">
          <a:solidFill>
            <a:schemeClr val="tx1"/>
          </a:solidFill>
          <a:latin typeface="+mn-lt"/>
          <a:ea typeface="+mn-ea"/>
          <a:cs typeface="+mn-cs"/>
        </a:defRPr>
      </a:lvl2pPr>
      <a:lvl3pPr marL="890969" indent="-178194" algn="l" defTabSz="7127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247356" indent="-178194" algn="l" defTabSz="7127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603743" indent="-178194" algn="l" defTabSz="7127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1960131" indent="-178194" algn="l" defTabSz="7127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316518" indent="-178194" algn="l" defTabSz="7127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672906" indent="-178194" algn="l" defTabSz="7127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3029293" indent="-178194" algn="l" defTabSz="71277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2775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1pPr>
      <a:lvl2pPr marL="356387" algn="l" defTabSz="712775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2pPr>
      <a:lvl3pPr marL="712775" algn="l" defTabSz="712775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3pPr>
      <a:lvl4pPr marL="1069162" algn="l" defTabSz="712775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425550" algn="l" defTabSz="712775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1781937" algn="l" defTabSz="712775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138324" algn="l" defTabSz="712775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494712" algn="l" defTabSz="712775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2851099" algn="l" defTabSz="712775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22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C081169-0B07-3950-536B-AE49B02138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ATU President ﻿Dr Orla Flynn requests</a:t>
            </a:r>
          </a:p>
          <a:p>
            <a:r>
              <a:rPr lang="en-US" dirty="0"/>
              <a:t> the pleasure of your company at: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37AD1-4534-FC18-2427-D045D56883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the launch of </a:t>
            </a:r>
          </a:p>
          <a:p>
            <a:r>
              <a:rPr lang="en-US" dirty="0"/>
              <a:t>Atlantic Technological University</a:t>
            </a:r>
          </a:p>
          <a:p>
            <a:endParaRPr lang="en-US" dirty="0"/>
          </a:p>
          <a:p>
            <a:r>
              <a:rPr lang="en-US" dirty="0"/>
              <a:t>﻿at 12 pm–2:30 pm </a:t>
            </a:r>
          </a:p>
          <a:p>
            <a:r>
              <a:rPr lang="en-US" dirty="0"/>
              <a:t>on Monday 19 September 2022</a:t>
            </a:r>
          </a:p>
          <a:p>
            <a:endParaRPr lang="en-US" dirty="0"/>
          </a:p>
          <a:p>
            <a:r>
              <a:rPr lang="en-US" dirty="0"/>
              <a:t>in Room 903,</a:t>
            </a:r>
          </a:p>
          <a:p>
            <a:r>
              <a:rPr lang="en-US" dirty="0"/>
              <a:t> ATU Galway Campus, </a:t>
            </a:r>
          </a:p>
          <a:p>
            <a:r>
              <a:rPr lang="en-US" dirty="0"/>
              <a:t>Dublin Road, Galway, H91 T8NW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9BD6AA-E07C-B26B-D64D-267EBC5A24A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﻿The Official Opening Reception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CA22F6-053F-ED01-AD77-310D0C3EDD4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﻿For the launch of </a:t>
            </a:r>
          </a:p>
          <a:p>
            <a:r>
              <a:rPr lang="en-US" dirty="0"/>
              <a:t>Atlantic Technological University</a:t>
            </a:r>
          </a:p>
          <a:p>
            <a:endParaRPr lang="en-US" dirty="0"/>
          </a:p>
          <a:p>
            <a:r>
              <a:rPr lang="en-US" dirty="0"/>
              <a:t>ag 12 </a:t>
            </a:r>
            <a:r>
              <a:rPr lang="en-US" dirty="0" err="1"/>
              <a:t>i.n.</a:t>
            </a:r>
            <a:r>
              <a:rPr lang="en-US" dirty="0"/>
              <a:t>–2:30 </a:t>
            </a:r>
            <a:r>
              <a:rPr lang="en-US" dirty="0" err="1"/>
              <a:t>i.n.</a:t>
            </a:r>
            <a:r>
              <a:rPr lang="en-US" dirty="0"/>
              <a:t> </a:t>
            </a:r>
          </a:p>
          <a:p>
            <a:r>
              <a:rPr lang="en-US" dirty="0" err="1"/>
              <a:t>Dé</a:t>
            </a:r>
            <a:r>
              <a:rPr lang="en-US" dirty="0"/>
              <a:t> </a:t>
            </a:r>
            <a:r>
              <a:rPr lang="en-US" dirty="0" err="1"/>
              <a:t>Luain</a:t>
            </a:r>
            <a:r>
              <a:rPr lang="en-US" dirty="0"/>
              <a:t> 19 </a:t>
            </a:r>
            <a:r>
              <a:rPr lang="en-US" dirty="0" err="1"/>
              <a:t>Meán</a:t>
            </a:r>
            <a:r>
              <a:rPr lang="en-US" dirty="0"/>
              <a:t> </a:t>
            </a:r>
            <a:r>
              <a:rPr lang="en-US" dirty="0" err="1"/>
              <a:t>Fómhair</a:t>
            </a:r>
            <a:r>
              <a:rPr lang="en-US" dirty="0"/>
              <a:t> 2022</a:t>
            </a:r>
          </a:p>
          <a:p>
            <a:endParaRPr lang="en-US" dirty="0"/>
          </a:p>
          <a:p>
            <a:r>
              <a:rPr lang="en-US" dirty="0"/>
              <a:t>ag </a:t>
            </a:r>
            <a:r>
              <a:rPr lang="en-US" dirty="0" err="1"/>
              <a:t>Seomra</a:t>
            </a:r>
            <a:r>
              <a:rPr lang="en-US" dirty="0"/>
              <a:t> 903,</a:t>
            </a:r>
          </a:p>
          <a:p>
            <a:r>
              <a:rPr lang="en-US" dirty="0"/>
              <a:t> </a:t>
            </a:r>
            <a:r>
              <a:rPr lang="en-US" dirty="0" err="1"/>
              <a:t>Campas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Gaillimhe</a:t>
            </a:r>
            <a:r>
              <a:rPr lang="en-US" dirty="0"/>
              <a:t>, OTA, </a:t>
            </a:r>
          </a:p>
          <a:p>
            <a:r>
              <a:rPr lang="en-US" dirty="0" err="1"/>
              <a:t>Gaillimh</a:t>
            </a:r>
            <a:r>
              <a:rPr lang="en-US" dirty="0"/>
              <a:t>, H91 T8NW</a:t>
            </a: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B7AF9F2-3C3C-0C0E-81C5-7D82F2D03E5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﻿An </a:t>
            </a:r>
            <a:r>
              <a:rPr lang="en-US" dirty="0" err="1"/>
              <a:t>Fáiltiú</a:t>
            </a:r>
            <a:r>
              <a:rPr lang="en-US" dirty="0"/>
              <a:t> </a:t>
            </a:r>
            <a:r>
              <a:rPr lang="en-US" dirty="0" err="1"/>
              <a:t>Oifigiúil</a:t>
            </a:r>
            <a:r>
              <a:rPr lang="en-US" dirty="0"/>
              <a:t> </a:t>
            </a:r>
            <a:r>
              <a:rPr lang="en-US" dirty="0" err="1"/>
              <a:t>Oscailte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2B85C3C-B703-7E8A-FBEA-5EA68D37BF3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Ba </a:t>
            </a:r>
            <a:r>
              <a:rPr lang="en-US" dirty="0" err="1"/>
              <a:t>mhór</a:t>
            </a:r>
            <a:r>
              <a:rPr lang="en-US" dirty="0"/>
              <a:t> ag </a:t>
            </a:r>
            <a:r>
              <a:rPr lang="en-US" dirty="0" err="1"/>
              <a:t>Uachtarán</a:t>
            </a:r>
            <a:r>
              <a:rPr lang="en-US" dirty="0"/>
              <a:t> OTA Dr Orla</a:t>
            </a:r>
          </a:p>
          <a:p>
            <a:r>
              <a:rPr lang="en-US" dirty="0"/>
              <a:t> Flynn, </a:t>
            </a:r>
            <a:r>
              <a:rPr lang="en-US" dirty="0" err="1"/>
              <a:t>tú</a:t>
            </a:r>
            <a:r>
              <a:rPr lang="en-US" dirty="0"/>
              <a:t> a </a:t>
            </a:r>
            <a:r>
              <a:rPr lang="en-US" dirty="0" err="1"/>
              <a:t>bheith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láthair</a:t>
            </a:r>
            <a:r>
              <a:rPr lang="en-US" dirty="0"/>
              <a:t> ag: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49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6C152C9-CD0D-29A0-A93C-8682A87397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ATU President ﻿Dr Orla Flynn requests</a:t>
            </a:r>
          </a:p>
          <a:p>
            <a:r>
              <a:rPr lang="en-US" dirty="0"/>
              <a:t> the pleasure of your company at: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754D-772C-6C6B-9FE9-79D7870837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 the launch of </a:t>
            </a:r>
          </a:p>
          <a:p>
            <a:r>
              <a:rPr lang="en-US" dirty="0"/>
              <a:t>Atlantic Technological University</a:t>
            </a:r>
          </a:p>
          <a:p>
            <a:endParaRPr lang="en-US" dirty="0"/>
          </a:p>
          <a:p>
            <a:r>
              <a:rPr lang="en-US" dirty="0"/>
              <a:t>﻿at 12 pm–2:30 pm </a:t>
            </a:r>
          </a:p>
          <a:p>
            <a:r>
              <a:rPr lang="en-US" dirty="0"/>
              <a:t>on Monday 19 September 2022</a:t>
            </a:r>
          </a:p>
          <a:p>
            <a:endParaRPr lang="en-US" dirty="0"/>
          </a:p>
          <a:p>
            <a:r>
              <a:rPr lang="en-US" dirty="0"/>
              <a:t>in Room 903,</a:t>
            </a:r>
          </a:p>
          <a:p>
            <a:r>
              <a:rPr lang="en-US" dirty="0"/>
              <a:t> ATU Galway Campus, </a:t>
            </a:r>
          </a:p>
          <a:p>
            <a:r>
              <a:rPr lang="en-US" dirty="0"/>
              <a:t>Dublin Road, Galway, H91 T8NW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C0C69-F018-856C-1430-0E10EB2069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﻿The Official Opening Reception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2B797B-2A59-58DD-449F-43EDE9F7B9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﻿For the launch of </a:t>
            </a:r>
          </a:p>
          <a:p>
            <a:r>
              <a:rPr lang="en-US" dirty="0"/>
              <a:t>Atlantic Technological University</a:t>
            </a:r>
          </a:p>
          <a:p>
            <a:endParaRPr lang="en-US" dirty="0"/>
          </a:p>
          <a:p>
            <a:r>
              <a:rPr lang="en-US" dirty="0"/>
              <a:t>ag 12 </a:t>
            </a:r>
            <a:r>
              <a:rPr lang="en-US" dirty="0" err="1"/>
              <a:t>i.n.</a:t>
            </a:r>
            <a:r>
              <a:rPr lang="en-US" dirty="0"/>
              <a:t>–2:30 </a:t>
            </a:r>
            <a:r>
              <a:rPr lang="en-US" dirty="0" err="1"/>
              <a:t>i.n.</a:t>
            </a:r>
            <a:r>
              <a:rPr lang="en-US" dirty="0"/>
              <a:t> </a:t>
            </a:r>
          </a:p>
          <a:p>
            <a:r>
              <a:rPr lang="en-US" dirty="0" err="1"/>
              <a:t>Dé</a:t>
            </a:r>
            <a:r>
              <a:rPr lang="en-US" dirty="0"/>
              <a:t> </a:t>
            </a:r>
            <a:r>
              <a:rPr lang="en-US" dirty="0" err="1"/>
              <a:t>Luain</a:t>
            </a:r>
            <a:r>
              <a:rPr lang="en-US" dirty="0"/>
              <a:t> 19 </a:t>
            </a:r>
            <a:r>
              <a:rPr lang="en-US" dirty="0" err="1"/>
              <a:t>Meán</a:t>
            </a:r>
            <a:r>
              <a:rPr lang="en-US" dirty="0"/>
              <a:t> </a:t>
            </a:r>
            <a:r>
              <a:rPr lang="en-US" dirty="0" err="1"/>
              <a:t>Fómhair</a:t>
            </a:r>
            <a:r>
              <a:rPr lang="en-US" dirty="0"/>
              <a:t> 2022</a:t>
            </a:r>
          </a:p>
          <a:p>
            <a:endParaRPr lang="en-US" dirty="0"/>
          </a:p>
          <a:p>
            <a:r>
              <a:rPr lang="en-US" dirty="0"/>
              <a:t>ag </a:t>
            </a:r>
            <a:r>
              <a:rPr lang="en-US" dirty="0" err="1"/>
              <a:t>Seomra</a:t>
            </a:r>
            <a:r>
              <a:rPr lang="en-US" dirty="0"/>
              <a:t> 903,</a:t>
            </a:r>
          </a:p>
          <a:p>
            <a:r>
              <a:rPr lang="en-US" dirty="0"/>
              <a:t> </a:t>
            </a:r>
            <a:r>
              <a:rPr lang="en-US" dirty="0" err="1"/>
              <a:t>Campas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Gaillimhe</a:t>
            </a:r>
            <a:r>
              <a:rPr lang="en-US" dirty="0"/>
              <a:t>, OTA, </a:t>
            </a:r>
          </a:p>
          <a:p>
            <a:r>
              <a:rPr lang="en-US" dirty="0" err="1"/>
              <a:t>Gaillimh</a:t>
            </a:r>
            <a:r>
              <a:rPr lang="en-US" dirty="0"/>
              <a:t>, H91 T8NW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3843A15-5FBD-A209-D845-2F9C66531AA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﻿An </a:t>
            </a:r>
            <a:r>
              <a:rPr lang="en-US" dirty="0" err="1"/>
              <a:t>Fáiltiú</a:t>
            </a:r>
            <a:r>
              <a:rPr lang="en-US" dirty="0"/>
              <a:t> </a:t>
            </a:r>
            <a:r>
              <a:rPr lang="en-US" dirty="0" err="1"/>
              <a:t>Oifigiúil</a:t>
            </a:r>
            <a:r>
              <a:rPr lang="en-US" dirty="0"/>
              <a:t> </a:t>
            </a:r>
            <a:r>
              <a:rPr lang="en-US" dirty="0" err="1"/>
              <a:t>Oscailte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902270-8C54-CA04-48B4-CACA522EB9A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Ba </a:t>
            </a:r>
            <a:r>
              <a:rPr lang="en-US" dirty="0" err="1"/>
              <a:t>mhór</a:t>
            </a:r>
            <a:r>
              <a:rPr lang="en-US" dirty="0"/>
              <a:t> ag </a:t>
            </a:r>
            <a:r>
              <a:rPr lang="en-US" dirty="0" err="1"/>
              <a:t>Uachtarán</a:t>
            </a:r>
            <a:r>
              <a:rPr lang="en-US" dirty="0"/>
              <a:t> OTA Dr Orla</a:t>
            </a:r>
          </a:p>
          <a:p>
            <a:r>
              <a:rPr lang="en-US" dirty="0"/>
              <a:t> Flynn, </a:t>
            </a:r>
            <a:r>
              <a:rPr lang="en-US" dirty="0" err="1"/>
              <a:t>tú</a:t>
            </a:r>
            <a:r>
              <a:rPr lang="en-US" dirty="0"/>
              <a:t> a </a:t>
            </a:r>
            <a:r>
              <a:rPr lang="en-US" dirty="0" err="1"/>
              <a:t>bheith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láthair</a:t>
            </a:r>
            <a:r>
              <a:rPr lang="en-US" dirty="0"/>
              <a:t> ag: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59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684210C-0CA5-B0E6-93F2-9BB57140BD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ATU President ﻿Dr Orla Flynn requests</a:t>
            </a:r>
          </a:p>
          <a:p>
            <a:r>
              <a:rPr lang="en-US" dirty="0"/>
              <a:t> the pleasure of your company at: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2EFED3-5BD1-9559-6D7D-8869581F09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 the launch of </a:t>
            </a:r>
          </a:p>
          <a:p>
            <a:r>
              <a:rPr lang="en-US" dirty="0"/>
              <a:t>Atlantic Technological University</a:t>
            </a:r>
          </a:p>
          <a:p>
            <a:endParaRPr lang="en-US" dirty="0"/>
          </a:p>
          <a:p>
            <a:r>
              <a:rPr lang="en-US" dirty="0"/>
              <a:t>﻿at 12 pm–2:30 pm </a:t>
            </a:r>
          </a:p>
          <a:p>
            <a:r>
              <a:rPr lang="en-US" dirty="0"/>
              <a:t>on Monday 19 September 2022</a:t>
            </a:r>
          </a:p>
          <a:p>
            <a:endParaRPr lang="en-US" dirty="0"/>
          </a:p>
          <a:p>
            <a:r>
              <a:rPr lang="en-US" dirty="0"/>
              <a:t>in Room 903,</a:t>
            </a:r>
          </a:p>
          <a:p>
            <a:r>
              <a:rPr lang="en-US" dirty="0"/>
              <a:t> ATU Galway Campus, </a:t>
            </a:r>
          </a:p>
          <a:p>
            <a:r>
              <a:rPr lang="en-US" dirty="0"/>
              <a:t>Dublin Road, Galway, H91 T8NW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EF2F14-AD2F-ECCD-8B35-F7BE5B4766C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﻿The Official Opening Reception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C5D336-66EA-BEEB-83DF-E7145CC9F6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﻿For the launch of </a:t>
            </a:r>
          </a:p>
          <a:p>
            <a:r>
              <a:rPr lang="en-US" dirty="0"/>
              <a:t>Atlantic Technological University</a:t>
            </a:r>
          </a:p>
          <a:p>
            <a:endParaRPr lang="en-US" dirty="0"/>
          </a:p>
          <a:p>
            <a:r>
              <a:rPr lang="en-US" dirty="0"/>
              <a:t>ag 12 </a:t>
            </a:r>
            <a:r>
              <a:rPr lang="en-US" dirty="0" err="1"/>
              <a:t>i.n.</a:t>
            </a:r>
            <a:r>
              <a:rPr lang="en-US" dirty="0"/>
              <a:t>–2:30 </a:t>
            </a:r>
            <a:r>
              <a:rPr lang="en-US" dirty="0" err="1"/>
              <a:t>i.n.</a:t>
            </a:r>
            <a:r>
              <a:rPr lang="en-US" dirty="0"/>
              <a:t> </a:t>
            </a:r>
          </a:p>
          <a:p>
            <a:r>
              <a:rPr lang="en-US" dirty="0" err="1"/>
              <a:t>Dé</a:t>
            </a:r>
            <a:r>
              <a:rPr lang="en-US" dirty="0"/>
              <a:t> </a:t>
            </a:r>
            <a:r>
              <a:rPr lang="en-US" dirty="0" err="1"/>
              <a:t>Luain</a:t>
            </a:r>
            <a:r>
              <a:rPr lang="en-US" dirty="0"/>
              <a:t> 19 </a:t>
            </a:r>
            <a:r>
              <a:rPr lang="en-US" dirty="0" err="1"/>
              <a:t>Meán</a:t>
            </a:r>
            <a:r>
              <a:rPr lang="en-US" dirty="0"/>
              <a:t> </a:t>
            </a:r>
            <a:r>
              <a:rPr lang="en-US" dirty="0" err="1"/>
              <a:t>Fómhair</a:t>
            </a:r>
            <a:r>
              <a:rPr lang="en-US" dirty="0"/>
              <a:t> 2022</a:t>
            </a:r>
          </a:p>
          <a:p>
            <a:endParaRPr lang="en-US" dirty="0"/>
          </a:p>
          <a:p>
            <a:r>
              <a:rPr lang="en-US" dirty="0"/>
              <a:t>ag </a:t>
            </a:r>
            <a:r>
              <a:rPr lang="en-US" dirty="0" err="1"/>
              <a:t>Seomra</a:t>
            </a:r>
            <a:r>
              <a:rPr lang="en-US" dirty="0"/>
              <a:t> 903,</a:t>
            </a:r>
          </a:p>
          <a:p>
            <a:r>
              <a:rPr lang="en-US" dirty="0"/>
              <a:t> </a:t>
            </a:r>
            <a:r>
              <a:rPr lang="en-US" dirty="0" err="1"/>
              <a:t>Campas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Gaillimhe</a:t>
            </a:r>
            <a:r>
              <a:rPr lang="en-US" dirty="0"/>
              <a:t>, OTA, </a:t>
            </a:r>
          </a:p>
          <a:p>
            <a:r>
              <a:rPr lang="en-US" dirty="0" err="1"/>
              <a:t>Gaillimh</a:t>
            </a:r>
            <a:r>
              <a:rPr lang="en-US" dirty="0"/>
              <a:t>, H91 T8NW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ABB6DF-CA40-0B80-3762-0CF16509A8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﻿An </a:t>
            </a:r>
            <a:r>
              <a:rPr lang="en-US" dirty="0" err="1"/>
              <a:t>Fáiltiú</a:t>
            </a:r>
            <a:r>
              <a:rPr lang="en-US" dirty="0"/>
              <a:t> </a:t>
            </a:r>
            <a:r>
              <a:rPr lang="en-US" dirty="0" err="1"/>
              <a:t>Oifigiúil</a:t>
            </a:r>
            <a:r>
              <a:rPr lang="en-US" dirty="0"/>
              <a:t> </a:t>
            </a:r>
            <a:r>
              <a:rPr lang="en-US" dirty="0" err="1"/>
              <a:t>Oscailte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EA779E-2DF3-AC17-B0B1-7363AFB59E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Ba </a:t>
            </a:r>
            <a:r>
              <a:rPr lang="en-US" dirty="0" err="1"/>
              <a:t>mhór</a:t>
            </a:r>
            <a:r>
              <a:rPr lang="en-US" dirty="0"/>
              <a:t> ag </a:t>
            </a:r>
            <a:r>
              <a:rPr lang="en-US" dirty="0" err="1"/>
              <a:t>Uachtarán</a:t>
            </a:r>
            <a:r>
              <a:rPr lang="en-US" dirty="0"/>
              <a:t> OTA Dr Orla</a:t>
            </a:r>
          </a:p>
          <a:p>
            <a:r>
              <a:rPr lang="en-US" dirty="0"/>
              <a:t> Flynn, </a:t>
            </a:r>
            <a:r>
              <a:rPr lang="en-US" dirty="0" err="1"/>
              <a:t>tú</a:t>
            </a:r>
            <a:r>
              <a:rPr lang="en-US" dirty="0"/>
              <a:t> a </a:t>
            </a:r>
            <a:r>
              <a:rPr lang="en-US" dirty="0" err="1"/>
              <a:t>bheith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láthair</a:t>
            </a:r>
            <a:r>
              <a:rPr lang="en-US" dirty="0"/>
              <a:t> ag: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369</TotalTime>
  <Words>348</Words>
  <Application>Microsoft Macintosh PowerPoint</Application>
  <PresentationFormat>Custom</PresentationFormat>
  <Paragraphs>78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Marguerite Lynch</dc:creator>
  <cp:lastModifiedBy>Marguerite Lynch</cp:lastModifiedBy>
  <cp:revision>38</cp:revision>
  <dcterms:created xsi:type="dcterms:W3CDTF">2022-02-22T13:27:47Z</dcterms:created>
  <dcterms:modified xsi:type="dcterms:W3CDTF">2022-10-13T09:45:29Z</dcterms:modified>
</cp:coreProperties>
</file>