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3563938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12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F8BC"/>
    <a:srgbClr val="FFE9D3"/>
    <a:srgbClr val="001979"/>
    <a:srgbClr val="FF791D"/>
    <a:srgbClr val="5B3160"/>
    <a:srgbClr val="7BBACD"/>
    <a:srgbClr val="005B5E"/>
    <a:srgbClr val="CCAA75"/>
    <a:srgbClr val="001A79"/>
    <a:srgbClr val="7B22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36"/>
    <p:restoredTop sz="96327"/>
  </p:normalViewPr>
  <p:slideViewPr>
    <p:cSldViewPr snapToGrid="0" snapToObjects="1" showGuides="1">
      <p:cViewPr varScale="1">
        <p:scale>
          <a:sx n="165" d="100"/>
          <a:sy n="165" d="100"/>
        </p:scale>
        <p:origin x="2280" y="184"/>
      </p:cViewPr>
      <p:guideLst>
        <p:guide orient="horz" pos="2381"/>
        <p:guide pos="112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6" d="100"/>
        <a:sy n="1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6E6E5C1-16D2-9516-A9C2-C5DA0CCC1F21}"/>
              </a:ext>
            </a:extLst>
          </p:cNvPr>
          <p:cNvSpPr/>
          <p:nvPr userDrawn="1"/>
        </p:nvSpPr>
        <p:spPr>
          <a:xfrm>
            <a:off x="-9038" y="6765559"/>
            <a:ext cx="3572976" cy="393700"/>
          </a:xfrm>
          <a:prstGeom prst="rect">
            <a:avLst/>
          </a:prstGeom>
          <a:solidFill>
            <a:srgbClr val="7BBAC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picture containing curtain, white&#10;&#10;Description automatically generated">
            <a:extLst>
              <a:ext uri="{FF2B5EF4-FFF2-40B4-BE49-F238E27FC236}">
                <a16:creationId xmlns:a16="http://schemas.microsoft.com/office/drawing/2014/main" id="{CE085AAA-A5D5-C491-C8B0-5F17D7115C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</a:blip>
          <a:srcRect l="-1568" t="42230" r="-1568" b="46250"/>
          <a:stretch/>
        </p:blipFill>
        <p:spPr>
          <a:xfrm>
            <a:off x="-18077" y="6752842"/>
            <a:ext cx="3582015" cy="4001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774442E-52EE-B62A-B81E-03F3B40706E0}"/>
              </a:ext>
            </a:extLst>
          </p:cNvPr>
          <p:cNvSpPr/>
          <p:nvPr userDrawn="1"/>
        </p:nvSpPr>
        <p:spPr>
          <a:xfrm>
            <a:off x="-1" y="0"/>
            <a:ext cx="3563939" cy="1328139"/>
          </a:xfrm>
          <a:prstGeom prst="rect">
            <a:avLst/>
          </a:prstGeom>
          <a:solidFill>
            <a:srgbClr val="7BBAC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92DE14-8793-5694-F042-FF51748E5360}"/>
              </a:ext>
            </a:extLst>
          </p:cNvPr>
          <p:cNvSpPr/>
          <p:nvPr userDrawn="1"/>
        </p:nvSpPr>
        <p:spPr>
          <a:xfrm>
            <a:off x="0" y="1322358"/>
            <a:ext cx="3563939" cy="1054504"/>
          </a:xfrm>
          <a:prstGeom prst="rect">
            <a:avLst/>
          </a:prstGeom>
          <a:solidFill>
            <a:srgbClr val="005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BFAB14F7-1B88-2866-1F31-84B591A369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17000"/>
          </a:blip>
          <a:srcRect t="22861" r="33525" b="57768"/>
          <a:stretch/>
        </p:blipFill>
        <p:spPr>
          <a:xfrm>
            <a:off x="19356" y="1309624"/>
            <a:ext cx="3543300" cy="1083772"/>
          </a:xfrm>
          <a:prstGeom prst="rect">
            <a:avLst/>
          </a:prstGeom>
        </p:spPr>
      </p:pic>
      <p:pic>
        <p:nvPicPr>
          <p:cNvPr id="16" name="Picture 15" descr="Shape&#10;&#10;Description automatically generated">
            <a:extLst>
              <a:ext uri="{FF2B5EF4-FFF2-40B4-BE49-F238E27FC236}">
                <a16:creationId xmlns:a16="http://schemas.microsoft.com/office/drawing/2014/main" id="{52CC9A81-DA91-8982-E5BF-64B1F2F420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4118" t="25039" r="23686" b="25476"/>
          <a:stretch/>
        </p:blipFill>
        <p:spPr>
          <a:xfrm>
            <a:off x="982157" y="152248"/>
            <a:ext cx="1617699" cy="1083773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B2B924A7-C68E-7B40-8D44-63F95F76C6B9}"/>
              </a:ext>
            </a:extLst>
          </p:cNvPr>
          <p:cNvSpPr/>
          <p:nvPr userDrawn="1"/>
        </p:nvSpPr>
        <p:spPr>
          <a:xfrm>
            <a:off x="0" y="7052755"/>
            <a:ext cx="3563938" cy="580439"/>
          </a:xfrm>
          <a:prstGeom prst="rect">
            <a:avLst/>
          </a:prstGeom>
          <a:solidFill>
            <a:srgbClr val="005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6835" y="2570708"/>
            <a:ext cx="3092953" cy="378987"/>
          </a:xfrm>
        </p:spPr>
        <p:txBody>
          <a:bodyPr>
            <a:noAutofit/>
          </a:bodyPr>
          <a:lstStyle>
            <a:lvl1pPr marL="0" indent="0" algn="ctr">
              <a:lnSpc>
                <a:spcPct val="70000"/>
              </a:lnSpc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8217" indent="0" algn="ctr">
              <a:buNone/>
              <a:defRPr sz="780"/>
            </a:lvl2pPr>
            <a:lvl3pPr marL="356433" indent="0" algn="ctr">
              <a:buNone/>
              <a:defRPr sz="702"/>
            </a:lvl3pPr>
            <a:lvl4pPr marL="534650" indent="0" algn="ctr">
              <a:buNone/>
              <a:defRPr sz="624"/>
            </a:lvl4pPr>
            <a:lvl5pPr marL="712866" indent="0" algn="ctr">
              <a:buNone/>
              <a:defRPr sz="624"/>
            </a:lvl5pPr>
            <a:lvl6pPr marL="891083" indent="0" algn="ctr">
              <a:buNone/>
              <a:defRPr sz="624"/>
            </a:lvl6pPr>
            <a:lvl7pPr marL="1069299" indent="0" algn="ctr">
              <a:buNone/>
              <a:defRPr sz="624"/>
            </a:lvl7pPr>
            <a:lvl8pPr marL="1247516" indent="0" algn="ctr">
              <a:buNone/>
              <a:defRPr sz="624"/>
            </a:lvl8pPr>
            <a:lvl9pPr marL="1425732" indent="0" algn="ctr">
              <a:buNone/>
              <a:defRPr sz="624"/>
            </a:lvl9pPr>
          </a:lstStyle>
          <a:p>
            <a:r>
              <a:rPr lang="en-GB" dirty="0"/>
              <a:t>Text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AF4A51-428B-AB4A-86A7-52E311D9B656}"/>
              </a:ext>
            </a:extLst>
          </p:cNvPr>
          <p:cNvSpPr txBox="1"/>
          <p:nvPr userDrawn="1"/>
        </p:nvSpPr>
        <p:spPr>
          <a:xfrm>
            <a:off x="9038" y="1629721"/>
            <a:ext cx="35639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i="0" spc="7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INVITATION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FAB18C0-E6D7-B643-8301-ABA3B9AD7C54}"/>
              </a:ext>
            </a:extLst>
          </p:cNvPr>
          <p:cNvCxnSpPr>
            <a:cxnSpLocks/>
          </p:cNvCxnSpPr>
          <p:nvPr userDrawn="1"/>
        </p:nvCxnSpPr>
        <p:spPr>
          <a:xfrm>
            <a:off x="1069258" y="4054854"/>
            <a:ext cx="1407343" cy="0"/>
          </a:xfrm>
          <a:prstGeom prst="line">
            <a:avLst/>
          </a:prstGeom>
          <a:ln w="22225">
            <a:solidFill>
              <a:srgbClr val="7BBA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F8904A7-9ABD-5F4C-95C2-022DE65737D7}"/>
              </a:ext>
            </a:extLst>
          </p:cNvPr>
          <p:cNvSpPr txBox="1"/>
          <p:nvPr userDrawn="1"/>
        </p:nvSpPr>
        <p:spPr>
          <a:xfrm>
            <a:off x="-1" y="7178874"/>
            <a:ext cx="3563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0" spc="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﻿</a:t>
            </a:r>
            <a:r>
              <a:rPr lang="en-US" sz="1100" b="1" i="0" spc="0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www.atu.ie</a:t>
            </a:r>
            <a:endParaRPr lang="en-US" sz="1100" b="1" i="0" spc="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22A6345F-7E20-2A45-94BD-5F441D30F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6835" y="4384931"/>
            <a:ext cx="3092450" cy="2150441"/>
          </a:xfrm>
        </p:spPr>
        <p:txBody>
          <a:bodyPr>
            <a:normAutofit/>
          </a:bodyPr>
          <a:lstStyle>
            <a:lvl1pPr marL="0" indent="0" algn="ctr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8217" indent="0">
              <a:buNone/>
              <a:defRPr/>
            </a:lvl2pPr>
            <a:lvl3pPr marL="356433" indent="0">
              <a:buNone/>
              <a:defRPr/>
            </a:lvl3pPr>
            <a:lvl4pPr marL="534650" indent="0">
              <a:buNone/>
              <a:defRPr/>
            </a:lvl4pPr>
            <a:lvl5pPr marL="712867" indent="0">
              <a:buNone/>
              <a:defRPr/>
            </a:lvl5pPr>
          </a:lstStyle>
          <a:p>
            <a:pPr lvl="0"/>
            <a:r>
              <a:rPr lang="en-GB" dirty="0"/>
              <a:t>Body Text</a:t>
            </a:r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B94B216F-F8DA-4141-A621-C3BA613F542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7338" y="3137100"/>
            <a:ext cx="3092450" cy="694194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60000"/>
              </a:lnSpc>
              <a:buNone/>
              <a:defRPr sz="1450" b="1" i="0">
                <a:solidFill>
                  <a:srgbClr val="005B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8217" indent="0" algn="ctr">
              <a:buNone/>
              <a:defRPr/>
            </a:lvl2pPr>
            <a:lvl3pPr marL="356433" indent="0" algn="ctr">
              <a:buNone/>
              <a:defRPr/>
            </a:lvl3pPr>
            <a:lvl4pPr marL="534650" indent="0" algn="ctr">
              <a:buNone/>
              <a:defRPr/>
            </a:lvl4pPr>
            <a:lvl5pPr marL="712867" indent="0" algn="ctr">
              <a:buNone/>
              <a:defRPr/>
            </a:lvl5pPr>
          </a:lstStyle>
          <a:p>
            <a:pPr lvl="0"/>
            <a:r>
              <a:rPr lang="en-GB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672707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112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173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485" y="503978"/>
            <a:ext cx="1149463" cy="1763924"/>
          </a:xfrm>
        </p:spPr>
        <p:txBody>
          <a:bodyPr anchor="b"/>
          <a:lstStyle>
            <a:lvl1pPr>
              <a:defRPr sz="124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5138" y="1088455"/>
            <a:ext cx="1804244" cy="5372269"/>
          </a:xfrm>
        </p:spPr>
        <p:txBody>
          <a:bodyPr/>
          <a:lstStyle>
            <a:lvl1pPr>
              <a:defRPr sz="1247"/>
            </a:lvl1pPr>
            <a:lvl2pPr>
              <a:defRPr sz="1091"/>
            </a:lvl2pPr>
            <a:lvl3pPr>
              <a:defRPr sz="936"/>
            </a:lvl3pPr>
            <a:lvl4pPr>
              <a:defRPr sz="780"/>
            </a:lvl4pPr>
            <a:lvl5pPr>
              <a:defRPr sz="780"/>
            </a:lvl5pPr>
            <a:lvl6pPr>
              <a:defRPr sz="780"/>
            </a:lvl6pPr>
            <a:lvl7pPr>
              <a:defRPr sz="780"/>
            </a:lvl7pPr>
            <a:lvl8pPr>
              <a:defRPr sz="780"/>
            </a:lvl8pPr>
            <a:lvl9pPr>
              <a:defRPr sz="78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5485" y="2267902"/>
            <a:ext cx="1149463" cy="4201570"/>
          </a:xfrm>
        </p:spPr>
        <p:txBody>
          <a:bodyPr/>
          <a:lstStyle>
            <a:lvl1pPr marL="0" indent="0">
              <a:buNone/>
              <a:defRPr sz="624"/>
            </a:lvl1pPr>
            <a:lvl2pPr marL="178217" indent="0">
              <a:buNone/>
              <a:defRPr sz="546"/>
            </a:lvl2pPr>
            <a:lvl3pPr marL="356433" indent="0">
              <a:buNone/>
              <a:defRPr sz="468"/>
            </a:lvl3pPr>
            <a:lvl4pPr marL="534650" indent="0">
              <a:buNone/>
              <a:defRPr sz="390"/>
            </a:lvl4pPr>
            <a:lvl5pPr marL="712866" indent="0">
              <a:buNone/>
              <a:defRPr sz="390"/>
            </a:lvl5pPr>
            <a:lvl6pPr marL="891083" indent="0">
              <a:buNone/>
              <a:defRPr sz="390"/>
            </a:lvl6pPr>
            <a:lvl7pPr marL="1069299" indent="0">
              <a:buNone/>
              <a:defRPr sz="390"/>
            </a:lvl7pPr>
            <a:lvl8pPr marL="1247516" indent="0">
              <a:buNone/>
              <a:defRPr sz="390"/>
            </a:lvl8pPr>
            <a:lvl9pPr marL="1425732" indent="0">
              <a:buNone/>
              <a:defRPr sz="39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25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485" y="503978"/>
            <a:ext cx="1149463" cy="1763924"/>
          </a:xfrm>
        </p:spPr>
        <p:txBody>
          <a:bodyPr anchor="b"/>
          <a:lstStyle>
            <a:lvl1pPr>
              <a:defRPr sz="124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15138" y="1088455"/>
            <a:ext cx="1804244" cy="5372269"/>
          </a:xfrm>
        </p:spPr>
        <p:txBody>
          <a:bodyPr anchor="t"/>
          <a:lstStyle>
            <a:lvl1pPr marL="0" indent="0">
              <a:buNone/>
              <a:defRPr sz="1247"/>
            </a:lvl1pPr>
            <a:lvl2pPr marL="178217" indent="0">
              <a:buNone/>
              <a:defRPr sz="1091"/>
            </a:lvl2pPr>
            <a:lvl3pPr marL="356433" indent="0">
              <a:buNone/>
              <a:defRPr sz="936"/>
            </a:lvl3pPr>
            <a:lvl4pPr marL="534650" indent="0">
              <a:buNone/>
              <a:defRPr sz="780"/>
            </a:lvl4pPr>
            <a:lvl5pPr marL="712866" indent="0">
              <a:buNone/>
              <a:defRPr sz="780"/>
            </a:lvl5pPr>
            <a:lvl6pPr marL="891083" indent="0">
              <a:buNone/>
              <a:defRPr sz="780"/>
            </a:lvl6pPr>
            <a:lvl7pPr marL="1069299" indent="0">
              <a:buNone/>
              <a:defRPr sz="780"/>
            </a:lvl7pPr>
            <a:lvl8pPr marL="1247516" indent="0">
              <a:buNone/>
              <a:defRPr sz="780"/>
            </a:lvl8pPr>
            <a:lvl9pPr marL="1425732" indent="0">
              <a:buNone/>
              <a:defRPr sz="78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5485" y="2267902"/>
            <a:ext cx="1149463" cy="4201570"/>
          </a:xfrm>
        </p:spPr>
        <p:txBody>
          <a:bodyPr/>
          <a:lstStyle>
            <a:lvl1pPr marL="0" indent="0">
              <a:buNone/>
              <a:defRPr sz="624"/>
            </a:lvl1pPr>
            <a:lvl2pPr marL="178217" indent="0">
              <a:buNone/>
              <a:defRPr sz="546"/>
            </a:lvl2pPr>
            <a:lvl3pPr marL="356433" indent="0">
              <a:buNone/>
              <a:defRPr sz="468"/>
            </a:lvl3pPr>
            <a:lvl4pPr marL="534650" indent="0">
              <a:buNone/>
              <a:defRPr sz="390"/>
            </a:lvl4pPr>
            <a:lvl5pPr marL="712866" indent="0">
              <a:buNone/>
              <a:defRPr sz="390"/>
            </a:lvl5pPr>
            <a:lvl6pPr marL="891083" indent="0">
              <a:buNone/>
              <a:defRPr sz="390"/>
            </a:lvl6pPr>
            <a:lvl7pPr marL="1069299" indent="0">
              <a:buNone/>
              <a:defRPr sz="390"/>
            </a:lvl7pPr>
            <a:lvl8pPr marL="1247516" indent="0">
              <a:buNone/>
              <a:defRPr sz="390"/>
            </a:lvl8pPr>
            <a:lvl9pPr marL="1425732" indent="0">
              <a:buNone/>
              <a:defRPr sz="39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02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44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50443" y="402483"/>
            <a:ext cx="768474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5021" y="402483"/>
            <a:ext cx="2260873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360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74442E-52EE-B62A-B81E-03F3B40706E0}"/>
              </a:ext>
            </a:extLst>
          </p:cNvPr>
          <p:cNvSpPr/>
          <p:nvPr userDrawn="1"/>
        </p:nvSpPr>
        <p:spPr>
          <a:xfrm>
            <a:off x="-1" y="0"/>
            <a:ext cx="3563939" cy="1328139"/>
          </a:xfrm>
          <a:prstGeom prst="rect">
            <a:avLst/>
          </a:prstGeom>
          <a:solidFill>
            <a:srgbClr val="ACF8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92DE14-8793-5694-F042-FF51748E5360}"/>
              </a:ext>
            </a:extLst>
          </p:cNvPr>
          <p:cNvSpPr/>
          <p:nvPr userDrawn="1"/>
        </p:nvSpPr>
        <p:spPr>
          <a:xfrm>
            <a:off x="0" y="1322358"/>
            <a:ext cx="3563939" cy="1054504"/>
          </a:xfrm>
          <a:prstGeom prst="rect">
            <a:avLst/>
          </a:prstGeom>
          <a:solidFill>
            <a:srgbClr val="005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56AA63FC-29B0-D25C-14B8-1DC38B5652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</a:blip>
          <a:srcRect t="22861" r="33525" b="57768"/>
          <a:stretch/>
        </p:blipFill>
        <p:spPr>
          <a:xfrm>
            <a:off x="19356" y="1309625"/>
            <a:ext cx="3543300" cy="1083772"/>
          </a:xfrm>
          <a:prstGeom prst="rect">
            <a:avLst/>
          </a:prstGeom>
        </p:spPr>
      </p:pic>
      <p:pic>
        <p:nvPicPr>
          <p:cNvPr id="16" name="Picture 15" descr="Shape&#10;&#10;Description automatically generated">
            <a:extLst>
              <a:ext uri="{FF2B5EF4-FFF2-40B4-BE49-F238E27FC236}">
                <a16:creationId xmlns:a16="http://schemas.microsoft.com/office/drawing/2014/main" id="{52CC9A81-DA91-8982-E5BF-64B1F2F420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4118" t="25039" r="23686" b="25476"/>
          <a:stretch/>
        </p:blipFill>
        <p:spPr>
          <a:xfrm>
            <a:off x="982157" y="152248"/>
            <a:ext cx="1617699" cy="1083773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6835" y="2575103"/>
            <a:ext cx="3092953" cy="382276"/>
          </a:xfrm>
        </p:spPr>
        <p:txBody>
          <a:bodyPr>
            <a:noAutofit/>
          </a:bodyPr>
          <a:lstStyle>
            <a:lvl1pPr marL="0" indent="0" algn="ctr">
              <a:lnSpc>
                <a:spcPct val="70000"/>
              </a:lnSpc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8217" indent="0" algn="ctr">
              <a:buNone/>
              <a:defRPr sz="780"/>
            </a:lvl2pPr>
            <a:lvl3pPr marL="356433" indent="0" algn="ctr">
              <a:buNone/>
              <a:defRPr sz="702"/>
            </a:lvl3pPr>
            <a:lvl4pPr marL="534650" indent="0" algn="ctr">
              <a:buNone/>
              <a:defRPr sz="624"/>
            </a:lvl4pPr>
            <a:lvl5pPr marL="712866" indent="0" algn="ctr">
              <a:buNone/>
              <a:defRPr sz="624"/>
            </a:lvl5pPr>
            <a:lvl6pPr marL="891083" indent="0" algn="ctr">
              <a:buNone/>
              <a:defRPr sz="624"/>
            </a:lvl6pPr>
            <a:lvl7pPr marL="1069299" indent="0" algn="ctr">
              <a:buNone/>
              <a:defRPr sz="624"/>
            </a:lvl7pPr>
            <a:lvl8pPr marL="1247516" indent="0" algn="ctr">
              <a:buNone/>
              <a:defRPr sz="624"/>
            </a:lvl8pPr>
            <a:lvl9pPr marL="1425732" indent="0" algn="ctr">
              <a:buNone/>
              <a:defRPr sz="624"/>
            </a:lvl9pPr>
          </a:lstStyle>
          <a:p>
            <a:r>
              <a:rPr lang="en-GB" dirty="0"/>
              <a:t>Text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AF4A51-428B-AB4A-86A7-52E311D9B656}"/>
              </a:ext>
            </a:extLst>
          </p:cNvPr>
          <p:cNvSpPr txBox="1"/>
          <p:nvPr userDrawn="1"/>
        </p:nvSpPr>
        <p:spPr>
          <a:xfrm>
            <a:off x="9038" y="1629721"/>
            <a:ext cx="35639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i="0" spc="7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INVITATION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FAB18C0-E6D7-B643-8301-ABA3B9AD7C54}"/>
              </a:ext>
            </a:extLst>
          </p:cNvPr>
          <p:cNvCxnSpPr>
            <a:cxnSpLocks/>
          </p:cNvCxnSpPr>
          <p:nvPr userDrawn="1"/>
        </p:nvCxnSpPr>
        <p:spPr>
          <a:xfrm>
            <a:off x="1078297" y="4054853"/>
            <a:ext cx="1407343" cy="0"/>
          </a:xfrm>
          <a:prstGeom prst="line">
            <a:avLst/>
          </a:prstGeom>
          <a:ln w="22225">
            <a:solidFill>
              <a:srgbClr val="ACF8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22A6345F-7E20-2A45-94BD-5F441D30F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7338" y="4369691"/>
            <a:ext cx="3092450" cy="2165681"/>
          </a:xfrm>
        </p:spPr>
        <p:txBody>
          <a:bodyPr>
            <a:normAutofit/>
          </a:bodyPr>
          <a:lstStyle>
            <a:lvl1pPr marL="0" indent="0" algn="ctr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8217" indent="0">
              <a:buNone/>
              <a:defRPr/>
            </a:lvl2pPr>
            <a:lvl3pPr marL="356433" indent="0">
              <a:buNone/>
              <a:defRPr/>
            </a:lvl3pPr>
            <a:lvl4pPr marL="534650" indent="0">
              <a:buNone/>
              <a:defRPr/>
            </a:lvl4pPr>
            <a:lvl5pPr marL="712867" indent="0">
              <a:buNone/>
              <a:defRPr/>
            </a:lvl5pPr>
          </a:lstStyle>
          <a:p>
            <a:pPr lvl="0"/>
            <a:r>
              <a:rPr lang="en-GB" dirty="0"/>
              <a:t>Body Text</a:t>
            </a:r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B94B216F-F8DA-4141-A621-C3BA613F542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7338" y="3135828"/>
            <a:ext cx="3092450" cy="692804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60000"/>
              </a:lnSpc>
              <a:buNone/>
              <a:defRPr sz="1450" b="1" i="0">
                <a:solidFill>
                  <a:srgbClr val="005B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8217" indent="0" algn="ctr">
              <a:buNone/>
              <a:defRPr/>
            </a:lvl2pPr>
            <a:lvl3pPr marL="356433" indent="0" algn="ctr">
              <a:buNone/>
              <a:defRPr/>
            </a:lvl3pPr>
            <a:lvl4pPr marL="534650" indent="0" algn="ctr">
              <a:buNone/>
              <a:defRPr/>
            </a:lvl4pPr>
            <a:lvl5pPr marL="712867" indent="0" algn="ctr">
              <a:buNone/>
              <a:defRPr/>
            </a:lvl5pPr>
          </a:lstStyle>
          <a:p>
            <a:pPr lvl="0"/>
            <a:r>
              <a:rPr lang="en-GB" dirty="0"/>
              <a:t>Event Title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235C6D-8373-77B7-B8BC-EFBA3428F6F8}"/>
              </a:ext>
            </a:extLst>
          </p:cNvPr>
          <p:cNvSpPr/>
          <p:nvPr userDrawn="1"/>
        </p:nvSpPr>
        <p:spPr>
          <a:xfrm>
            <a:off x="-9038" y="6765559"/>
            <a:ext cx="3572976" cy="393700"/>
          </a:xfrm>
          <a:prstGeom prst="rect">
            <a:avLst/>
          </a:prstGeom>
          <a:solidFill>
            <a:srgbClr val="ACF8B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curtain, white&#10;&#10;Description automatically generated">
            <a:extLst>
              <a:ext uri="{FF2B5EF4-FFF2-40B4-BE49-F238E27FC236}">
                <a16:creationId xmlns:a16="http://schemas.microsoft.com/office/drawing/2014/main" id="{94B624C1-0C27-3B82-F196-962A6AF7C1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alphaModFix amt="25000"/>
          </a:blip>
          <a:srcRect l="-1568" t="42230" r="-1568" b="46250"/>
          <a:stretch/>
        </p:blipFill>
        <p:spPr>
          <a:xfrm>
            <a:off x="-18077" y="6752842"/>
            <a:ext cx="3591053" cy="40011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885BD15-B5E5-CEE4-9ECF-3B0878AA0C91}"/>
              </a:ext>
            </a:extLst>
          </p:cNvPr>
          <p:cNvSpPr/>
          <p:nvPr userDrawn="1"/>
        </p:nvSpPr>
        <p:spPr>
          <a:xfrm>
            <a:off x="0" y="7052755"/>
            <a:ext cx="3563938" cy="580439"/>
          </a:xfrm>
          <a:prstGeom prst="rect">
            <a:avLst/>
          </a:prstGeom>
          <a:solidFill>
            <a:srgbClr val="005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D0A610-C758-FA19-C046-28EC9A2F9529}"/>
              </a:ext>
            </a:extLst>
          </p:cNvPr>
          <p:cNvSpPr txBox="1"/>
          <p:nvPr userDrawn="1"/>
        </p:nvSpPr>
        <p:spPr>
          <a:xfrm>
            <a:off x="-1" y="7178874"/>
            <a:ext cx="3563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0" spc="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﻿</a:t>
            </a:r>
            <a:r>
              <a:rPr lang="en-US" sz="1100" b="1" i="0" spc="0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www.atu.ie</a:t>
            </a:r>
            <a:endParaRPr lang="en-US" sz="1100" b="1" i="0" spc="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2815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112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601FAB9-FCDB-5585-AC5F-44F48D6EB544}"/>
              </a:ext>
            </a:extLst>
          </p:cNvPr>
          <p:cNvSpPr/>
          <p:nvPr userDrawn="1"/>
        </p:nvSpPr>
        <p:spPr>
          <a:xfrm>
            <a:off x="-9038" y="6765559"/>
            <a:ext cx="3572976" cy="393700"/>
          </a:xfrm>
          <a:prstGeom prst="rect">
            <a:avLst/>
          </a:prstGeom>
          <a:solidFill>
            <a:srgbClr val="FFE9D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black, dark, night&#10;&#10;Description automatically generated">
            <a:extLst>
              <a:ext uri="{FF2B5EF4-FFF2-40B4-BE49-F238E27FC236}">
                <a16:creationId xmlns:a16="http://schemas.microsoft.com/office/drawing/2014/main" id="{06A975A4-D4D6-9F2E-4592-3A0F11BD73B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0000"/>
          </a:blip>
          <a:srcRect l="-1273" t="29376" r="-1923" b="59035"/>
          <a:stretch/>
        </p:blipFill>
        <p:spPr>
          <a:xfrm>
            <a:off x="19356" y="6759150"/>
            <a:ext cx="3562656" cy="40010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774442E-52EE-B62A-B81E-03F3B40706E0}"/>
              </a:ext>
            </a:extLst>
          </p:cNvPr>
          <p:cNvSpPr/>
          <p:nvPr userDrawn="1"/>
        </p:nvSpPr>
        <p:spPr>
          <a:xfrm>
            <a:off x="-1" y="-1"/>
            <a:ext cx="3563939" cy="1328139"/>
          </a:xfrm>
          <a:prstGeom prst="rect">
            <a:avLst/>
          </a:prstGeom>
          <a:solidFill>
            <a:srgbClr val="FF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92DE14-8793-5694-F042-FF51748E5360}"/>
              </a:ext>
            </a:extLst>
          </p:cNvPr>
          <p:cNvSpPr/>
          <p:nvPr userDrawn="1"/>
        </p:nvSpPr>
        <p:spPr>
          <a:xfrm>
            <a:off x="0" y="1322358"/>
            <a:ext cx="3563939" cy="1054504"/>
          </a:xfrm>
          <a:prstGeom prst="rect">
            <a:avLst/>
          </a:prstGeom>
          <a:solidFill>
            <a:srgbClr val="001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FDFAA9D1-F88F-9758-D120-078A8AA8DF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1000"/>
          </a:blip>
          <a:srcRect t="22861" r="33525" b="57768"/>
          <a:stretch/>
        </p:blipFill>
        <p:spPr>
          <a:xfrm>
            <a:off x="19356" y="1309624"/>
            <a:ext cx="3543300" cy="1083772"/>
          </a:xfrm>
          <a:prstGeom prst="rect">
            <a:avLst/>
          </a:prstGeom>
        </p:spPr>
      </p:pic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80C0D99C-6F99-A49C-F7AD-CD9204484A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5323" t="25731" r="25110" b="21835"/>
          <a:stretch/>
        </p:blipFill>
        <p:spPr>
          <a:xfrm>
            <a:off x="988997" y="154757"/>
            <a:ext cx="1584355" cy="118435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6835" y="2571899"/>
            <a:ext cx="3092953" cy="378987"/>
          </a:xfrm>
        </p:spPr>
        <p:txBody>
          <a:bodyPr>
            <a:noAutofit/>
          </a:bodyPr>
          <a:lstStyle>
            <a:lvl1pPr marL="0" indent="0" algn="ctr">
              <a:lnSpc>
                <a:spcPct val="70000"/>
              </a:lnSpc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8217" indent="0" algn="ctr">
              <a:buNone/>
              <a:defRPr sz="780"/>
            </a:lvl2pPr>
            <a:lvl3pPr marL="356433" indent="0" algn="ctr">
              <a:buNone/>
              <a:defRPr sz="702"/>
            </a:lvl3pPr>
            <a:lvl4pPr marL="534650" indent="0" algn="ctr">
              <a:buNone/>
              <a:defRPr sz="624"/>
            </a:lvl4pPr>
            <a:lvl5pPr marL="712866" indent="0" algn="ctr">
              <a:buNone/>
              <a:defRPr sz="624"/>
            </a:lvl5pPr>
            <a:lvl6pPr marL="891083" indent="0" algn="ctr">
              <a:buNone/>
              <a:defRPr sz="624"/>
            </a:lvl6pPr>
            <a:lvl7pPr marL="1069299" indent="0" algn="ctr">
              <a:buNone/>
              <a:defRPr sz="624"/>
            </a:lvl7pPr>
            <a:lvl8pPr marL="1247516" indent="0" algn="ctr">
              <a:buNone/>
              <a:defRPr sz="624"/>
            </a:lvl8pPr>
            <a:lvl9pPr marL="1425732" indent="0" algn="ctr">
              <a:buNone/>
              <a:defRPr sz="624"/>
            </a:lvl9pPr>
          </a:lstStyle>
          <a:p>
            <a:r>
              <a:rPr lang="en-GB" dirty="0"/>
              <a:t>Text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AF4A51-428B-AB4A-86A7-52E311D9B656}"/>
              </a:ext>
            </a:extLst>
          </p:cNvPr>
          <p:cNvSpPr txBox="1"/>
          <p:nvPr userDrawn="1"/>
        </p:nvSpPr>
        <p:spPr>
          <a:xfrm>
            <a:off x="9038" y="1629721"/>
            <a:ext cx="35639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i="0" spc="7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INVITATION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FAB18C0-E6D7-B643-8301-ABA3B9AD7C54}"/>
              </a:ext>
            </a:extLst>
          </p:cNvPr>
          <p:cNvCxnSpPr>
            <a:cxnSpLocks/>
          </p:cNvCxnSpPr>
          <p:nvPr userDrawn="1"/>
        </p:nvCxnSpPr>
        <p:spPr>
          <a:xfrm>
            <a:off x="1078297" y="4054853"/>
            <a:ext cx="1407343" cy="0"/>
          </a:xfrm>
          <a:prstGeom prst="line">
            <a:avLst/>
          </a:prstGeom>
          <a:ln w="22225">
            <a:solidFill>
              <a:srgbClr val="FF79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22A6345F-7E20-2A45-94BD-5F441D30F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7338" y="4369691"/>
            <a:ext cx="3092450" cy="2172089"/>
          </a:xfrm>
        </p:spPr>
        <p:txBody>
          <a:bodyPr>
            <a:normAutofit/>
          </a:bodyPr>
          <a:lstStyle>
            <a:lvl1pPr marL="0" indent="0" algn="ctr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8217" indent="0">
              <a:buNone/>
              <a:defRPr/>
            </a:lvl2pPr>
            <a:lvl3pPr marL="356433" indent="0">
              <a:buNone/>
              <a:defRPr/>
            </a:lvl3pPr>
            <a:lvl4pPr marL="534650" indent="0">
              <a:buNone/>
              <a:defRPr/>
            </a:lvl4pPr>
            <a:lvl5pPr marL="712867" indent="0">
              <a:buNone/>
              <a:defRPr/>
            </a:lvl5pPr>
          </a:lstStyle>
          <a:p>
            <a:pPr lvl="0"/>
            <a:r>
              <a:rPr lang="en-GB" dirty="0"/>
              <a:t>Body Text</a:t>
            </a:r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B94B216F-F8DA-4141-A621-C3BA613F542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7338" y="3127289"/>
            <a:ext cx="3092450" cy="710414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60000"/>
              </a:lnSpc>
              <a:buNone/>
              <a:defRPr sz="1450" b="1" i="0">
                <a:solidFill>
                  <a:srgbClr val="0019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8217" indent="0" algn="ctr">
              <a:buNone/>
              <a:defRPr/>
            </a:lvl2pPr>
            <a:lvl3pPr marL="356433" indent="0" algn="ctr">
              <a:buNone/>
              <a:defRPr/>
            </a:lvl3pPr>
            <a:lvl4pPr marL="534650" indent="0" algn="ctr">
              <a:buNone/>
              <a:defRPr/>
            </a:lvl4pPr>
            <a:lvl5pPr marL="712867" indent="0" algn="ctr">
              <a:buNone/>
              <a:defRPr/>
            </a:lvl5pPr>
          </a:lstStyle>
          <a:p>
            <a:pPr lvl="0"/>
            <a:r>
              <a:rPr lang="en-GB" dirty="0"/>
              <a:t>Event Title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D7DAEF-9AF2-F6B5-E976-18B3452BBF4E}"/>
              </a:ext>
            </a:extLst>
          </p:cNvPr>
          <p:cNvSpPr/>
          <p:nvPr userDrawn="1"/>
        </p:nvSpPr>
        <p:spPr>
          <a:xfrm>
            <a:off x="0" y="7052755"/>
            <a:ext cx="3563938" cy="580439"/>
          </a:xfrm>
          <a:prstGeom prst="rect">
            <a:avLst/>
          </a:prstGeom>
          <a:solidFill>
            <a:srgbClr val="001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E410C8-0929-AF47-0AA5-B7C89671D2F2}"/>
              </a:ext>
            </a:extLst>
          </p:cNvPr>
          <p:cNvSpPr txBox="1"/>
          <p:nvPr userDrawn="1"/>
        </p:nvSpPr>
        <p:spPr>
          <a:xfrm>
            <a:off x="-1" y="7178874"/>
            <a:ext cx="3563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0" spc="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﻿</a:t>
            </a:r>
            <a:r>
              <a:rPr lang="en-US" sz="1100" b="1" i="0" spc="0" baseline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www.atu.ie</a:t>
            </a:r>
            <a:endParaRPr lang="en-US" sz="1100" b="1" i="0" spc="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380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112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220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164" y="1884671"/>
            <a:ext cx="3073897" cy="3144614"/>
          </a:xfrm>
        </p:spPr>
        <p:txBody>
          <a:bodyPr anchor="b"/>
          <a:lstStyle>
            <a:lvl1pPr>
              <a:defRPr sz="23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164" y="5059035"/>
            <a:ext cx="3073897" cy="1653678"/>
          </a:xfrm>
        </p:spPr>
        <p:txBody>
          <a:bodyPr/>
          <a:lstStyle>
            <a:lvl1pPr marL="0" indent="0">
              <a:buNone/>
              <a:defRPr sz="936">
                <a:solidFill>
                  <a:schemeClr val="tx1"/>
                </a:solidFill>
              </a:defRPr>
            </a:lvl1pPr>
            <a:lvl2pPr marL="178217" indent="0">
              <a:buNone/>
              <a:defRPr sz="780">
                <a:solidFill>
                  <a:schemeClr val="tx1">
                    <a:tint val="75000"/>
                  </a:schemeClr>
                </a:solidFill>
              </a:defRPr>
            </a:lvl2pPr>
            <a:lvl3pPr marL="356433" indent="0">
              <a:buNone/>
              <a:defRPr sz="702">
                <a:solidFill>
                  <a:schemeClr val="tx1">
                    <a:tint val="75000"/>
                  </a:schemeClr>
                </a:solidFill>
              </a:defRPr>
            </a:lvl3pPr>
            <a:lvl4pPr marL="534650" indent="0">
              <a:buNone/>
              <a:defRPr sz="624">
                <a:solidFill>
                  <a:schemeClr val="tx1">
                    <a:tint val="75000"/>
                  </a:schemeClr>
                </a:solidFill>
              </a:defRPr>
            </a:lvl4pPr>
            <a:lvl5pPr marL="712866" indent="0">
              <a:buNone/>
              <a:defRPr sz="624">
                <a:solidFill>
                  <a:schemeClr val="tx1">
                    <a:tint val="75000"/>
                  </a:schemeClr>
                </a:solidFill>
              </a:defRPr>
            </a:lvl5pPr>
            <a:lvl6pPr marL="891083" indent="0">
              <a:buNone/>
              <a:defRPr sz="624">
                <a:solidFill>
                  <a:schemeClr val="tx1">
                    <a:tint val="75000"/>
                  </a:schemeClr>
                </a:solidFill>
              </a:defRPr>
            </a:lvl6pPr>
            <a:lvl7pPr marL="1069299" indent="0">
              <a:buNone/>
              <a:defRPr sz="624">
                <a:solidFill>
                  <a:schemeClr val="tx1">
                    <a:tint val="75000"/>
                  </a:schemeClr>
                </a:solidFill>
              </a:defRPr>
            </a:lvl7pPr>
            <a:lvl8pPr marL="1247516" indent="0">
              <a:buNone/>
              <a:defRPr sz="624">
                <a:solidFill>
                  <a:schemeClr val="tx1">
                    <a:tint val="75000"/>
                  </a:schemeClr>
                </a:solidFill>
              </a:defRPr>
            </a:lvl8pPr>
            <a:lvl9pPr marL="1425732" indent="0">
              <a:buNone/>
              <a:defRPr sz="6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67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5021" y="2012414"/>
            <a:ext cx="1514674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4243" y="2012414"/>
            <a:ext cx="1514674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3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485" y="402484"/>
            <a:ext cx="3073897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485" y="1853171"/>
            <a:ext cx="1507713" cy="908210"/>
          </a:xfrm>
        </p:spPr>
        <p:txBody>
          <a:bodyPr anchor="b"/>
          <a:lstStyle>
            <a:lvl1pPr marL="0" indent="0">
              <a:buNone/>
              <a:defRPr sz="936" b="1"/>
            </a:lvl1pPr>
            <a:lvl2pPr marL="178217" indent="0">
              <a:buNone/>
              <a:defRPr sz="780" b="1"/>
            </a:lvl2pPr>
            <a:lvl3pPr marL="356433" indent="0">
              <a:buNone/>
              <a:defRPr sz="702" b="1"/>
            </a:lvl3pPr>
            <a:lvl4pPr marL="534650" indent="0">
              <a:buNone/>
              <a:defRPr sz="624" b="1"/>
            </a:lvl4pPr>
            <a:lvl5pPr marL="712866" indent="0">
              <a:buNone/>
              <a:defRPr sz="624" b="1"/>
            </a:lvl5pPr>
            <a:lvl6pPr marL="891083" indent="0">
              <a:buNone/>
              <a:defRPr sz="624" b="1"/>
            </a:lvl6pPr>
            <a:lvl7pPr marL="1069299" indent="0">
              <a:buNone/>
              <a:defRPr sz="624" b="1"/>
            </a:lvl7pPr>
            <a:lvl8pPr marL="1247516" indent="0">
              <a:buNone/>
              <a:defRPr sz="624" b="1"/>
            </a:lvl8pPr>
            <a:lvl9pPr marL="1425732" indent="0">
              <a:buNone/>
              <a:defRPr sz="62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5485" y="2761381"/>
            <a:ext cx="15077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04244" y="1853171"/>
            <a:ext cx="1515138" cy="908210"/>
          </a:xfrm>
        </p:spPr>
        <p:txBody>
          <a:bodyPr anchor="b"/>
          <a:lstStyle>
            <a:lvl1pPr marL="0" indent="0">
              <a:buNone/>
              <a:defRPr sz="936" b="1"/>
            </a:lvl1pPr>
            <a:lvl2pPr marL="178217" indent="0">
              <a:buNone/>
              <a:defRPr sz="780" b="1"/>
            </a:lvl2pPr>
            <a:lvl3pPr marL="356433" indent="0">
              <a:buNone/>
              <a:defRPr sz="702" b="1"/>
            </a:lvl3pPr>
            <a:lvl4pPr marL="534650" indent="0">
              <a:buNone/>
              <a:defRPr sz="624" b="1"/>
            </a:lvl4pPr>
            <a:lvl5pPr marL="712866" indent="0">
              <a:buNone/>
              <a:defRPr sz="624" b="1"/>
            </a:lvl5pPr>
            <a:lvl6pPr marL="891083" indent="0">
              <a:buNone/>
              <a:defRPr sz="624" b="1"/>
            </a:lvl6pPr>
            <a:lvl7pPr marL="1069299" indent="0">
              <a:buNone/>
              <a:defRPr sz="624" b="1"/>
            </a:lvl7pPr>
            <a:lvl8pPr marL="1247516" indent="0">
              <a:buNone/>
              <a:defRPr sz="624" b="1"/>
            </a:lvl8pPr>
            <a:lvl9pPr marL="1425732" indent="0">
              <a:buNone/>
              <a:defRPr sz="62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04244" y="2761381"/>
            <a:ext cx="1515138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065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52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5021" y="402484"/>
            <a:ext cx="3073897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021" y="2012414"/>
            <a:ext cx="3073897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5021" y="7006700"/>
            <a:ext cx="80188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50DCD-F12B-DF44-B2CD-CC65B5D15B8D}" type="datetimeFigureOut">
              <a:rPr lang="en-US" smtClean="0"/>
              <a:t>10/14/22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555" y="7006700"/>
            <a:ext cx="120282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17031" y="7006700"/>
            <a:ext cx="80188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65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xStyles>
    <p:titleStyle>
      <a:lvl1pPr algn="l" defTabSz="356433" rtl="0" eaLnBrk="1" latinLnBrk="0" hangingPunct="1">
        <a:lnSpc>
          <a:spcPct val="90000"/>
        </a:lnSpc>
        <a:spcBef>
          <a:spcPct val="0"/>
        </a:spcBef>
        <a:buNone/>
        <a:defRPr sz="17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9108" indent="-89108" algn="l" defTabSz="356433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67325" indent="-89108" algn="l" defTabSz="356433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936" kern="1200">
          <a:solidFill>
            <a:schemeClr val="tx1"/>
          </a:solidFill>
          <a:latin typeface="+mn-lt"/>
          <a:ea typeface="+mn-ea"/>
          <a:cs typeface="+mn-cs"/>
        </a:defRPr>
      </a:lvl2pPr>
      <a:lvl3pPr marL="445541" indent="-89108" algn="l" defTabSz="356433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80" kern="1200">
          <a:solidFill>
            <a:schemeClr val="tx1"/>
          </a:solidFill>
          <a:latin typeface="+mn-lt"/>
          <a:ea typeface="+mn-ea"/>
          <a:cs typeface="+mn-cs"/>
        </a:defRPr>
      </a:lvl3pPr>
      <a:lvl4pPr marL="623758" indent="-89108" algn="l" defTabSz="356433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+mn-ea"/>
          <a:cs typeface="+mn-cs"/>
        </a:defRPr>
      </a:lvl4pPr>
      <a:lvl5pPr marL="801975" indent="-89108" algn="l" defTabSz="356433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+mn-ea"/>
          <a:cs typeface="+mn-cs"/>
        </a:defRPr>
      </a:lvl5pPr>
      <a:lvl6pPr marL="980191" indent="-89108" algn="l" defTabSz="356433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+mn-ea"/>
          <a:cs typeface="+mn-cs"/>
        </a:defRPr>
      </a:lvl6pPr>
      <a:lvl7pPr marL="1158408" indent="-89108" algn="l" defTabSz="356433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+mn-ea"/>
          <a:cs typeface="+mn-cs"/>
        </a:defRPr>
      </a:lvl7pPr>
      <a:lvl8pPr marL="1336624" indent="-89108" algn="l" defTabSz="356433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+mn-ea"/>
          <a:cs typeface="+mn-cs"/>
        </a:defRPr>
      </a:lvl8pPr>
      <a:lvl9pPr marL="1514841" indent="-89108" algn="l" defTabSz="356433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6433" rtl="0" eaLnBrk="1" latinLnBrk="0" hangingPunct="1">
        <a:defRPr sz="702" kern="1200">
          <a:solidFill>
            <a:schemeClr val="tx1"/>
          </a:solidFill>
          <a:latin typeface="+mn-lt"/>
          <a:ea typeface="+mn-ea"/>
          <a:cs typeface="+mn-cs"/>
        </a:defRPr>
      </a:lvl1pPr>
      <a:lvl2pPr marL="178217" algn="l" defTabSz="356433" rtl="0" eaLnBrk="1" latinLnBrk="0" hangingPunct="1">
        <a:defRPr sz="702" kern="1200">
          <a:solidFill>
            <a:schemeClr val="tx1"/>
          </a:solidFill>
          <a:latin typeface="+mn-lt"/>
          <a:ea typeface="+mn-ea"/>
          <a:cs typeface="+mn-cs"/>
        </a:defRPr>
      </a:lvl2pPr>
      <a:lvl3pPr marL="356433" algn="l" defTabSz="356433" rtl="0" eaLnBrk="1" latinLnBrk="0" hangingPunct="1">
        <a:defRPr sz="702" kern="1200">
          <a:solidFill>
            <a:schemeClr val="tx1"/>
          </a:solidFill>
          <a:latin typeface="+mn-lt"/>
          <a:ea typeface="+mn-ea"/>
          <a:cs typeface="+mn-cs"/>
        </a:defRPr>
      </a:lvl3pPr>
      <a:lvl4pPr marL="534650" algn="l" defTabSz="356433" rtl="0" eaLnBrk="1" latinLnBrk="0" hangingPunct="1">
        <a:defRPr sz="702" kern="1200">
          <a:solidFill>
            <a:schemeClr val="tx1"/>
          </a:solidFill>
          <a:latin typeface="+mn-lt"/>
          <a:ea typeface="+mn-ea"/>
          <a:cs typeface="+mn-cs"/>
        </a:defRPr>
      </a:lvl4pPr>
      <a:lvl5pPr marL="712866" algn="l" defTabSz="356433" rtl="0" eaLnBrk="1" latinLnBrk="0" hangingPunct="1">
        <a:defRPr sz="702" kern="1200">
          <a:solidFill>
            <a:schemeClr val="tx1"/>
          </a:solidFill>
          <a:latin typeface="+mn-lt"/>
          <a:ea typeface="+mn-ea"/>
          <a:cs typeface="+mn-cs"/>
        </a:defRPr>
      </a:lvl5pPr>
      <a:lvl6pPr marL="891083" algn="l" defTabSz="356433" rtl="0" eaLnBrk="1" latinLnBrk="0" hangingPunct="1">
        <a:defRPr sz="702" kern="1200">
          <a:solidFill>
            <a:schemeClr val="tx1"/>
          </a:solidFill>
          <a:latin typeface="+mn-lt"/>
          <a:ea typeface="+mn-ea"/>
          <a:cs typeface="+mn-cs"/>
        </a:defRPr>
      </a:lvl6pPr>
      <a:lvl7pPr marL="1069299" algn="l" defTabSz="356433" rtl="0" eaLnBrk="1" latinLnBrk="0" hangingPunct="1">
        <a:defRPr sz="702" kern="1200">
          <a:solidFill>
            <a:schemeClr val="tx1"/>
          </a:solidFill>
          <a:latin typeface="+mn-lt"/>
          <a:ea typeface="+mn-ea"/>
          <a:cs typeface="+mn-cs"/>
        </a:defRPr>
      </a:lvl7pPr>
      <a:lvl8pPr marL="1247516" algn="l" defTabSz="356433" rtl="0" eaLnBrk="1" latinLnBrk="0" hangingPunct="1">
        <a:defRPr sz="702" kern="1200">
          <a:solidFill>
            <a:schemeClr val="tx1"/>
          </a:solidFill>
          <a:latin typeface="+mn-lt"/>
          <a:ea typeface="+mn-ea"/>
          <a:cs typeface="+mn-cs"/>
        </a:defRPr>
      </a:lvl8pPr>
      <a:lvl9pPr marL="1425732" algn="l" defTabSz="356433" rtl="0" eaLnBrk="1" latinLnBrk="0" hangingPunct="1">
        <a:defRPr sz="7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3FCC258-F89E-0D45-8151-F1865F4C97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ATU President ﻿Dr Orla Flynn requests</a:t>
            </a:r>
          </a:p>
          <a:p>
            <a:r>
              <a:rPr lang="en-US" dirty="0"/>
              <a:t> the pleasure of your company at: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D73312-DF63-6141-936F-C78F8B7FE2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 the launch of </a:t>
            </a:r>
          </a:p>
          <a:p>
            <a:r>
              <a:rPr lang="en-US" dirty="0"/>
              <a:t>Atlantic Technological University</a:t>
            </a:r>
          </a:p>
          <a:p>
            <a:endParaRPr lang="en-US" dirty="0"/>
          </a:p>
          <a:p>
            <a:r>
              <a:rPr lang="en-US" dirty="0"/>
              <a:t>﻿at 12 pm–2:30 pm </a:t>
            </a:r>
          </a:p>
          <a:p>
            <a:r>
              <a:rPr lang="en-US" dirty="0"/>
              <a:t>on Monday 19 September 2022</a:t>
            </a:r>
          </a:p>
          <a:p>
            <a:endParaRPr lang="en-US" dirty="0"/>
          </a:p>
          <a:p>
            <a:r>
              <a:rPr lang="en-US" dirty="0"/>
              <a:t>in Room 903,</a:t>
            </a:r>
          </a:p>
          <a:p>
            <a:r>
              <a:rPr lang="en-US" dirty="0"/>
              <a:t> ATU Galway Campus, </a:t>
            </a:r>
          </a:p>
          <a:p>
            <a:r>
              <a:rPr lang="en-US" dirty="0"/>
              <a:t>Dublin Road, Galway, H91 T8NW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332C7B-9C0B-E44B-8B78-0FAC2EB432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﻿The Official Opening Reception</a:t>
            </a:r>
          </a:p>
        </p:txBody>
      </p:sp>
    </p:spTree>
    <p:extLst>
      <p:ext uri="{BB962C8B-B14F-4D97-AF65-F5344CB8AC3E}">
        <p14:creationId xmlns:p14="http://schemas.microsoft.com/office/powerpoint/2010/main" val="301766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A993862-AF81-6295-B15D-246CD11154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ATU President ﻿Dr Orla Flynn requests</a:t>
            </a:r>
          </a:p>
          <a:p>
            <a:r>
              <a:rPr lang="en-US" dirty="0"/>
              <a:t> the pleasure of your company at: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5342AB-7B9D-F663-AD2E-BE4BE1A244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 the launch of </a:t>
            </a:r>
          </a:p>
          <a:p>
            <a:r>
              <a:rPr lang="en-US" dirty="0"/>
              <a:t>Atlantic Technological University</a:t>
            </a:r>
          </a:p>
          <a:p>
            <a:endParaRPr lang="en-US" dirty="0"/>
          </a:p>
          <a:p>
            <a:r>
              <a:rPr lang="en-US" dirty="0"/>
              <a:t>﻿at 12 pm–2:30 pm </a:t>
            </a:r>
          </a:p>
          <a:p>
            <a:r>
              <a:rPr lang="en-US" dirty="0"/>
              <a:t>on Monday 19 September 2022</a:t>
            </a:r>
          </a:p>
          <a:p>
            <a:endParaRPr lang="en-US" dirty="0"/>
          </a:p>
          <a:p>
            <a:r>
              <a:rPr lang="en-US" dirty="0"/>
              <a:t>in Room 903,</a:t>
            </a:r>
          </a:p>
          <a:p>
            <a:r>
              <a:rPr lang="en-US" dirty="0"/>
              <a:t> ATU Galway Campus, </a:t>
            </a:r>
          </a:p>
          <a:p>
            <a:r>
              <a:rPr lang="en-US" dirty="0"/>
              <a:t>Dublin Road, Galway, H91 T8NW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B93B9A-09EC-AFC1-5B23-21DDAFED98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﻿The Official Opening Reception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976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B3DCF65-2D4F-A811-B5EB-223A6FF0E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ATU President ﻿Dr Orla Flynn requests</a:t>
            </a:r>
          </a:p>
          <a:p>
            <a:r>
              <a:rPr lang="en-US" dirty="0"/>
              <a:t> the pleasure of your company at: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64F34A-2D4D-0C13-E5F6-83AF131AE1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 the launch of </a:t>
            </a:r>
          </a:p>
          <a:p>
            <a:r>
              <a:rPr lang="en-US" dirty="0"/>
              <a:t>Atlantic Technological University</a:t>
            </a:r>
          </a:p>
          <a:p>
            <a:endParaRPr lang="en-US" dirty="0"/>
          </a:p>
          <a:p>
            <a:r>
              <a:rPr lang="en-US" dirty="0"/>
              <a:t>﻿at 12 pm–2:30 pm </a:t>
            </a:r>
          </a:p>
          <a:p>
            <a:r>
              <a:rPr lang="en-US" dirty="0"/>
              <a:t>on Monday 19 September 2022</a:t>
            </a:r>
          </a:p>
          <a:p>
            <a:endParaRPr lang="en-US" dirty="0"/>
          </a:p>
          <a:p>
            <a:r>
              <a:rPr lang="en-US" dirty="0"/>
              <a:t>in Room 903,</a:t>
            </a:r>
          </a:p>
          <a:p>
            <a:r>
              <a:rPr lang="en-US" dirty="0"/>
              <a:t> ATU Galway Campus, </a:t>
            </a:r>
          </a:p>
          <a:p>
            <a:r>
              <a:rPr lang="en-US" dirty="0"/>
              <a:t>Dublin Road, Galway, H91 T8NW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630F31-1703-9A2A-7E48-288C8BECA1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﻿The Official Opening Reception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260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</TotalTime>
  <Words>162</Words>
  <Application>Microsoft Macintosh PowerPoint</Application>
  <PresentationFormat>Custom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Marguerite Lynch</dc:creator>
  <cp:lastModifiedBy>Marguerite Lynch</cp:lastModifiedBy>
  <cp:revision>28</cp:revision>
  <dcterms:created xsi:type="dcterms:W3CDTF">2022-02-22T13:27:47Z</dcterms:created>
  <dcterms:modified xsi:type="dcterms:W3CDTF">2022-10-14T08:23:09Z</dcterms:modified>
</cp:coreProperties>
</file>